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0" r:id="rId6"/>
    <p:sldId id="271" r:id="rId7"/>
    <p:sldId id="273" r:id="rId8"/>
    <p:sldId id="267" r:id="rId9"/>
    <p:sldId id="262" r:id="rId10"/>
    <p:sldId id="275" r:id="rId11"/>
    <p:sldId id="261" r:id="rId12"/>
    <p:sldId id="279" r:id="rId13"/>
    <p:sldId id="269" r:id="rId14"/>
    <p:sldId id="276" r:id="rId15"/>
    <p:sldId id="277" r:id="rId16"/>
    <p:sldId id="278" r:id="rId17"/>
    <p:sldId id="268" r:id="rId18"/>
    <p:sldId id="272" r:id="rId19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v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5899" autoAdjust="0"/>
  </p:normalViewPr>
  <p:slideViewPr>
    <p:cSldViewPr snapToGrid="0">
      <p:cViewPr varScale="1">
        <p:scale>
          <a:sx n="79" d="100"/>
          <a:sy n="79" d="100"/>
        </p:scale>
        <p:origin x="14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 custT="1"/>
      <dgm:spPr/>
      <dgm:t>
        <a:bodyPr rtlCol="0"/>
        <a:lstStyle/>
        <a:p>
          <a:pPr>
            <a:lnSpc>
              <a:spcPct val="100000"/>
            </a:lnSpc>
          </a:pPr>
          <a:r>
            <a:rPr lang="sl-SI" sz="1800" kern="1200" noProof="0" dirty="0">
              <a:solidFill>
                <a:prstClr val="white"/>
              </a:solidFill>
              <a:latin typeface="+mn-lt"/>
              <a:ea typeface="+mn-ea"/>
              <a:cs typeface="+mn-cs"/>
            </a:rPr>
            <a:t>Obvezna prisotnost – možne neopravičene ure.</a:t>
          </a:r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sl-SI" noProof="0" dirty="0"/>
        </a:p>
      </dgm:t>
    </dgm:pt>
    <dgm:pt modelId="{1CCA38C8-B866-440C-8B7A-A6514DD31A53}" type="sibTrans" cxnId="{70BD86B9-A297-4D90-B59D-12F1AB3DD124}">
      <dgm:prSet/>
      <dgm:spPr/>
      <dgm:t>
        <a:bodyPr rtlCol="0"/>
        <a:lstStyle/>
        <a:p>
          <a:pPr rtl="0"/>
          <a:endParaRPr lang="sl-SI" noProof="0" dirty="0"/>
        </a:p>
      </dgm:t>
    </dgm:pt>
    <dgm:pt modelId="{CB88D0C4-6C39-4629-9DEF-57288A3EBE4C}">
      <dgm:prSet phldrT="[Text]" custT="1"/>
      <dgm:spPr/>
      <dgm:t>
        <a:bodyPr rtlCol="0"/>
        <a:lstStyle/>
        <a:p>
          <a:pPr>
            <a:lnSpc>
              <a:spcPct val="100000"/>
            </a:lnSpc>
          </a:pPr>
          <a:r>
            <a:rPr lang="sl-SI" sz="1800" noProof="0" dirty="0">
              <a:solidFill>
                <a:schemeClr val="tx1"/>
              </a:solidFill>
            </a:rPr>
            <a:t>1. </a:t>
          </a:r>
          <a:r>
            <a:rPr lang="sl-SI" sz="1800" noProof="0" dirty="0" smtClean="0">
              <a:solidFill>
                <a:schemeClr val="tx1"/>
              </a:solidFill>
            </a:rPr>
            <a:t>ura </a:t>
          </a:r>
          <a:r>
            <a:rPr lang="sl-SI" sz="1800" noProof="0" dirty="0">
              <a:solidFill>
                <a:schemeClr val="tx1"/>
              </a:solidFill>
            </a:rPr>
            <a:t>se prične ob 7. 30. </a:t>
          </a:r>
          <a:r>
            <a:rPr lang="sl-SI" sz="1800" noProof="0" dirty="0" smtClean="0">
              <a:solidFill>
                <a:schemeClr val="tx1"/>
              </a:solidFill>
            </a:rPr>
            <a:t>Spremljati je potrebno </a:t>
          </a:r>
          <a:r>
            <a:rPr lang="sl-SI" sz="1800" noProof="0" dirty="0">
              <a:solidFill>
                <a:schemeClr val="tx1"/>
              </a:solidFill>
            </a:rPr>
            <a:t>dogovorjeni urnik.</a:t>
          </a:r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sl-SI" noProof="0" dirty="0"/>
        </a:p>
      </dgm:t>
    </dgm:pt>
    <dgm:pt modelId="{7ADFA01E-1246-464F-8347-8DA3C53B199C}" type="sibTrans" cxnId="{7B18691A-FAB3-4686-A97D-DF2644B3F9A6}">
      <dgm:prSet/>
      <dgm:spPr/>
      <dgm:t>
        <a:bodyPr rtlCol="0"/>
        <a:lstStyle/>
        <a:p>
          <a:pPr rtl="0"/>
          <a:endParaRPr lang="sl-SI" noProof="0" dirty="0"/>
        </a:p>
      </dgm:t>
    </dgm:pt>
    <dgm:pt modelId="{07DC5EEB-1654-4ECB-A96A-EED4BE9D4BB4}">
      <dgm:prSet phldrT="[Text]" custT="1"/>
      <dgm:spPr/>
      <dgm:t>
        <a:bodyPr rtlCol="0"/>
        <a:lstStyle/>
        <a:p>
          <a:pPr>
            <a:lnSpc>
              <a:spcPct val="100000"/>
            </a:lnSpc>
          </a:pPr>
          <a:r>
            <a:rPr lang="sl-SI" sz="1800" b="0" noProof="0" dirty="0">
              <a:solidFill>
                <a:schemeClr val="tx1"/>
              </a:solidFill>
            </a:rPr>
            <a:t>Vsakodnevno se učenec najprej prijavi v MS </a:t>
          </a:r>
          <a:r>
            <a:rPr lang="sl-SI" sz="1800" b="0" noProof="0" dirty="0" err="1">
              <a:solidFill>
                <a:schemeClr val="tx1"/>
              </a:solidFill>
            </a:rPr>
            <a:t>Teamse</a:t>
          </a:r>
          <a:r>
            <a:rPr lang="sl-SI" sz="1800" b="0" noProof="0" dirty="0">
              <a:solidFill>
                <a:schemeClr val="tx1"/>
              </a:solidFill>
            </a:rPr>
            <a:t>.</a:t>
          </a:r>
        </a:p>
      </dgm:t>
    </dgm:pt>
    <dgm:pt modelId="{0B98E39A-7037-46A6-8799-DDA1D4C4A2D3}" type="parTrans" cxnId="{A3496BEC-7D4E-41F2-B6B2-38A84003D33E}">
      <dgm:prSet/>
      <dgm:spPr/>
      <dgm:t>
        <a:bodyPr rtlCol="0"/>
        <a:lstStyle/>
        <a:p>
          <a:pPr rtl="0"/>
          <a:endParaRPr lang="sl-SI" noProof="0" dirty="0"/>
        </a:p>
      </dgm:t>
    </dgm:pt>
    <dgm:pt modelId="{42EB8256-925E-4B15-B238-A97EE64E9CC8}" type="sibTrans" cxnId="{A3496BEC-7D4E-41F2-B6B2-38A84003D33E}">
      <dgm:prSet/>
      <dgm:spPr/>
      <dgm:t>
        <a:bodyPr rtlCol="0"/>
        <a:lstStyle/>
        <a:p>
          <a:pPr rtl="0"/>
          <a:endParaRPr lang="sl-SI" noProof="0" dirty="0"/>
        </a:p>
      </dgm:t>
    </dgm:pt>
    <dgm:pt modelId="{A2E3871C-859E-423E-A6D2-D2C48B40D786}">
      <dgm:prSet phldrT="[Text]" custT="1"/>
      <dgm:spPr/>
      <dgm:t>
        <a:bodyPr rtlCol="0"/>
        <a:lstStyle/>
        <a:p>
          <a:pPr>
            <a:lnSpc>
              <a:spcPct val="100000"/>
            </a:lnSpc>
          </a:pPr>
          <a:r>
            <a:rPr lang="sl-SI" sz="1800" b="0" noProof="0" dirty="0">
              <a:solidFill>
                <a:schemeClr val="tx1"/>
              </a:solidFill>
            </a:rPr>
            <a:t>Po koncu ure/dne oz. v času, ki </a:t>
          </a:r>
          <a:r>
            <a:rPr lang="sl-SI" sz="1800" b="0" noProof="0" dirty="0" smtClean="0">
              <a:solidFill>
                <a:schemeClr val="tx1"/>
              </a:solidFill>
            </a:rPr>
            <a:t>ga </a:t>
          </a:r>
          <a:r>
            <a:rPr lang="sl-SI" sz="1800" b="0" noProof="0" dirty="0">
              <a:solidFill>
                <a:schemeClr val="tx1"/>
              </a:solidFill>
            </a:rPr>
            <a:t>določi učitelj, odda naloge.</a:t>
          </a:r>
        </a:p>
      </dgm:t>
    </dgm:pt>
    <dgm:pt modelId="{099697EE-9207-43C1-AF2F-A2C91AEF2561}" type="parTrans" cxnId="{1FFC33CB-58A7-4580-B245-76EA64929917}">
      <dgm:prSet/>
      <dgm:spPr/>
      <dgm:t>
        <a:bodyPr/>
        <a:lstStyle/>
        <a:p>
          <a:endParaRPr lang="sl-SI"/>
        </a:p>
      </dgm:t>
    </dgm:pt>
    <dgm:pt modelId="{87B51664-D0F2-48FE-94E0-10E89893E338}" type="sibTrans" cxnId="{1FFC33CB-58A7-4580-B245-76EA64929917}">
      <dgm:prSet/>
      <dgm:spPr/>
      <dgm:t>
        <a:bodyPr/>
        <a:lstStyle/>
        <a:p>
          <a:endParaRPr lang="sl-SI"/>
        </a:p>
      </dgm:t>
    </dgm:pt>
    <dgm:pt modelId="{D23FCED1-BFD8-4C56-922F-0F0B6F0FCA06}" type="pres">
      <dgm:prSet presAssocID="{1EC23686-56D6-4482-B4E3-3F9784E8899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FC5F855A-CDF0-4982-B8FD-243F672B4215}" type="pres">
      <dgm:prSet presAssocID="{666F1301-07F7-4F1E-88B9-30CCDFF34C22}" presName="compNode" presStyleCnt="0"/>
      <dgm:spPr/>
    </dgm:pt>
    <dgm:pt modelId="{273CFA26-5783-472C-AEA4-7474BCE7ED76}" type="pres">
      <dgm:prSet presAssocID="{666F1301-07F7-4F1E-88B9-30CCDFF34C22}" presName="bgRect" presStyleLbl="bgShp" presStyleIdx="0" presStyleCnt="4"/>
      <dgm:spPr/>
    </dgm:pt>
    <dgm:pt modelId="{C4244F91-F78D-44B7-A3EF-985F7CA01A3E}" type="pres">
      <dgm:prSet presAssocID="{666F1301-07F7-4F1E-88B9-30CCDFF34C2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861C38A8-B127-4252-8CA3-59ABAD81D71E}" type="pres">
      <dgm:prSet presAssocID="{666F1301-07F7-4F1E-88B9-30CCDFF34C22}" presName="spaceRect" presStyleCnt="0"/>
      <dgm:spPr/>
    </dgm:pt>
    <dgm:pt modelId="{ADB98073-9A16-429B-B3E4-78C87520E3BD}" type="pres">
      <dgm:prSet presAssocID="{666F1301-07F7-4F1E-88B9-30CCDFF34C22}" presName="parTx" presStyleLbl="revTx" presStyleIdx="0" presStyleCnt="4" custLinFactNeighborX="-2025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F78E8686-C11F-4490-ABBA-00BB413EB720}" type="pres">
      <dgm:prSet presAssocID="{1CCA38C8-B866-440C-8B7A-A6514DD31A53}" presName="sibTrans" presStyleCnt="0"/>
      <dgm:spPr/>
    </dgm:pt>
    <dgm:pt modelId="{2DFD5C08-692C-49C6-BE0E-A3054AA47A5F}" type="pres">
      <dgm:prSet presAssocID="{CB88D0C4-6C39-4629-9DEF-57288A3EBE4C}" presName="compNode" presStyleCnt="0"/>
      <dgm:spPr/>
    </dgm:pt>
    <dgm:pt modelId="{92FAFA61-277F-4763-B110-7FC285F8CB15}" type="pres">
      <dgm:prSet presAssocID="{CB88D0C4-6C39-4629-9DEF-57288A3EBE4C}" presName="bgRect" presStyleLbl="bgShp" presStyleIdx="1" presStyleCnt="4"/>
      <dgm:spPr/>
    </dgm:pt>
    <dgm:pt modelId="{A3300A1D-434B-4C4E-8590-BFF398413919}" type="pres">
      <dgm:prSet presAssocID="{CB88D0C4-6C39-4629-9DEF-57288A3EBE4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653B9166-120D-461F-B727-948D5CFC3A32}" type="pres">
      <dgm:prSet presAssocID="{CB88D0C4-6C39-4629-9DEF-57288A3EBE4C}" presName="spaceRect" presStyleCnt="0"/>
      <dgm:spPr/>
    </dgm:pt>
    <dgm:pt modelId="{B3C0F7C3-813F-464E-916E-F80DAAA07ACD}" type="pres">
      <dgm:prSet presAssocID="{CB88D0C4-6C39-4629-9DEF-57288A3EBE4C}" presName="parTx" presStyleLbl="revTx" presStyleIdx="1" presStyleCnt="4" custLinFactNeighborX="-2025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A07EDB53-627B-4C9B-865D-D7AC49284C38}" type="pres">
      <dgm:prSet presAssocID="{7ADFA01E-1246-464F-8347-8DA3C53B199C}" presName="sibTrans" presStyleCnt="0"/>
      <dgm:spPr/>
    </dgm:pt>
    <dgm:pt modelId="{15138416-DD7B-401A-B700-42AD914433BC}" type="pres">
      <dgm:prSet presAssocID="{07DC5EEB-1654-4ECB-A96A-EED4BE9D4BB4}" presName="compNode" presStyleCnt="0"/>
      <dgm:spPr/>
    </dgm:pt>
    <dgm:pt modelId="{076138F6-ECA1-482E-996E-9880FB31D2B3}" type="pres">
      <dgm:prSet presAssocID="{07DC5EEB-1654-4ECB-A96A-EED4BE9D4BB4}" presName="bgRect" presStyleLbl="bgShp" presStyleIdx="2" presStyleCnt="4"/>
      <dgm:spPr/>
    </dgm:pt>
    <dgm:pt modelId="{F0A6A1BF-2EAD-4602-81E6-9CC50C37F6AE}" type="pres">
      <dgm:prSet presAssocID="{07DC5EEB-1654-4ECB-A96A-EED4BE9D4BB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B98CB117-D9C1-4AF6-9A9D-0DAB5768767C}" type="pres">
      <dgm:prSet presAssocID="{07DC5EEB-1654-4ECB-A96A-EED4BE9D4BB4}" presName="spaceRect" presStyleCnt="0"/>
      <dgm:spPr/>
    </dgm:pt>
    <dgm:pt modelId="{1EDE4884-2B85-4A48-9870-BA341962788C}" type="pres">
      <dgm:prSet presAssocID="{07DC5EEB-1654-4ECB-A96A-EED4BE9D4BB4}" presName="parTx" presStyleLbl="revTx" presStyleIdx="2" presStyleCnt="4" custLinFactNeighborX="-2025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6CE70A9D-2C6F-4A9E-A0F1-073C67931EE0}" type="pres">
      <dgm:prSet presAssocID="{42EB8256-925E-4B15-B238-A97EE64E9CC8}" presName="sibTrans" presStyleCnt="0"/>
      <dgm:spPr/>
    </dgm:pt>
    <dgm:pt modelId="{ED67F86F-AD5F-47A0-8701-209FEC8DC6C4}" type="pres">
      <dgm:prSet presAssocID="{A2E3871C-859E-423E-A6D2-D2C48B40D786}" presName="compNode" presStyleCnt="0"/>
      <dgm:spPr/>
    </dgm:pt>
    <dgm:pt modelId="{2464F7C4-D3F2-47BB-B42B-FE6C01087112}" type="pres">
      <dgm:prSet presAssocID="{A2E3871C-859E-423E-A6D2-D2C48B40D786}" presName="bgRect" presStyleLbl="bgShp" presStyleIdx="3" presStyleCnt="4"/>
      <dgm:spPr/>
    </dgm:pt>
    <dgm:pt modelId="{F1C0C1D1-E616-4C96-AF34-ADF76484E473}" type="pres">
      <dgm:prSet presAssocID="{A2E3871C-859E-423E-A6D2-D2C48B40D78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a"/>
        </a:ext>
      </dgm:extLst>
    </dgm:pt>
    <dgm:pt modelId="{CC0B87E9-E3EC-4ACE-A23A-D8F1B958B166}" type="pres">
      <dgm:prSet presAssocID="{A2E3871C-859E-423E-A6D2-D2C48B40D786}" presName="spaceRect" presStyleCnt="0"/>
      <dgm:spPr/>
    </dgm:pt>
    <dgm:pt modelId="{ADF6049E-26A7-4546-B594-A825EA4F87C4}" type="pres">
      <dgm:prSet presAssocID="{A2E3871C-859E-423E-A6D2-D2C48B40D786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</dgm:ptLst>
  <dgm:cxnLst>
    <dgm:cxn modelId="{A51A15E7-CDD6-4DB0-AAD4-AAA445277F5D}" type="presOf" srcId="{A2E3871C-859E-423E-A6D2-D2C48B40D786}" destId="{ADF6049E-26A7-4546-B594-A825EA4F87C4}" srcOrd="0" destOrd="0" presId="urn:microsoft.com/office/officeart/2018/2/layout/IconVerticalSolidList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F80C1DCD-4171-43A1-BE98-AA3DA896EAE8}" type="presOf" srcId="{1EC23686-56D6-4482-B4E3-3F9784E88994}" destId="{D23FCED1-BFD8-4C56-922F-0F0B6F0FCA06}" srcOrd="0" destOrd="0" presId="urn:microsoft.com/office/officeart/2018/2/layout/IconVerticalSolidList"/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D7BC00F4-B4AA-46A8-87B7-B0FE9B9E4297}" type="presOf" srcId="{CB88D0C4-6C39-4629-9DEF-57288A3EBE4C}" destId="{B3C0F7C3-813F-464E-916E-F80DAAA07ACD}" srcOrd="0" destOrd="0" presId="urn:microsoft.com/office/officeart/2018/2/layout/IconVerticalSolidList"/>
    <dgm:cxn modelId="{4479226A-C61F-4049-B907-024E5E3EA78B}" type="presOf" srcId="{666F1301-07F7-4F1E-88B9-30CCDFF34C22}" destId="{ADB98073-9A16-429B-B3E4-78C87520E3BD}" srcOrd="0" destOrd="0" presId="urn:microsoft.com/office/officeart/2018/2/layout/IconVerticalSolidList"/>
    <dgm:cxn modelId="{1CBDEE86-B634-4B5B-AD60-03DEC5B53DB8}" type="presOf" srcId="{07DC5EEB-1654-4ECB-A96A-EED4BE9D4BB4}" destId="{1EDE4884-2B85-4A48-9870-BA341962788C}" srcOrd="0" destOrd="0" presId="urn:microsoft.com/office/officeart/2018/2/layout/IconVerticalSolidList"/>
    <dgm:cxn modelId="{A3496BEC-7D4E-41F2-B6B2-38A84003D33E}" srcId="{1EC23686-56D6-4482-B4E3-3F9784E88994}" destId="{07DC5EEB-1654-4ECB-A96A-EED4BE9D4BB4}" srcOrd="2" destOrd="0" parTransId="{0B98E39A-7037-46A6-8799-DDA1D4C4A2D3}" sibTransId="{42EB8256-925E-4B15-B238-A97EE64E9CC8}"/>
    <dgm:cxn modelId="{1FFC33CB-58A7-4580-B245-76EA64929917}" srcId="{1EC23686-56D6-4482-B4E3-3F9784E88994}" destId="{A2E3871C-859E-423E-A6D2-D2C48B40D786}" srcOrd="3" destOrd="0" parTransId="{099697EE-9207-43C1-AF2F-A2C91AEF2561}" sibTransId="{87B51664-D0F2-48FE-94E0-10E89893E338}"/>
    <dgm:cxn modelId="{95E5FEC7-D662-452A-B6EC-16ADABFF4015}" type="presParOf" srcId="{D23FCED1-BFD8-4C56-922F-0F0B6F0FCA06}" destId="{FC5F855A-CDF0-4982-B8FD-243F672B4215}" srcOrd="0" destOrd="0" presId="urn:microsoft.com/office/officeart/2018/2/layout/IconVerticalSolidList"/>
    <dgm:cxn modelId="{54E596A5-1F63-49F0-9E99-9735D9DDE905}" type="presParOf" srcId="{FC5F855A-CDF0-4982-B8FD-243F672B4215}" destId="{273CFA26-5783-472C-AEA4-7474BCE7ED76}" srcOrd="0" destOrd="0" presId="urn:microsoft.com/office/officeart/2018/2/layout/IconVerticalSolidList"/>
    <dgm:cxn modelId="{3241A8BB-E93C-4175-8287-71C744E948F3}" type="presParOf" srcId="{FC5F855A-CDF0-4982-B8FD-243F672B4215}" destId="{C4244F91-F78D-44B7-A3EF-985F7CA01A3E}" srcOrd="1" destOrd="0" presId="urn:microsoft.com/office/officeart/2018/2/layout/IconVerticalSolidList"/>
    <dgm:cxn modelId="{7D8EC974-C39B-465D-A1E3-96D56AF63AED}" type="presParOf" srcId="{FC5F855A-CDF0-4982-B8FD-243F672B4215}" destId="{861C38A8-B127-4252-8CA3-59ABAD81D71E}" srcOrd="2" destOrd="0" presId="urn:microsoft.com/office/officeart/2018/2/layout/IconVerticalSolidList"/>
    <dgm:cxn modelId="{15B9E0B8-258B-4980-A4F4-20D599DD4277}" type="presParOf" srcId="{FC5F855A-CDF0-4982-B8FD-243F672B4215}" destId="{ADB98073-9A16-429B-B3E4-78C87520E3BD}" srcOrd="3" destOrd="0" presId="urn:microsoft.com/office/officeart/2018/2/layout/IconVerticalSolidList"/>
    <dgm:cxn modelId="{25A74079-B3AB-4FD0-8EF6-EBE95A1CA61C}" type="presParOf" srcId="{D23FCED1-BFD8-4C56-922F-0F0B6F0FCA06}" destId="{F78E8686-C11F-4490-ABBA-00BB413EB720}" srcOrd="1" destOrd="0" presId="urn:microsoft.com/office/officeart/2018/2/layout/IconVerticalSolidList"/>
    <dgm:cxn modelId="{E1DF304D-F536-4501-927D-58D353F10F8F}" type="presParOf" srcId="{D23FCED1-BFD8-4C56-922F-0F0B6F0FCA06}" destId="{2DFD5C08-692C-49C6-BE0E-A3054AA47A5F}" srcOrd="2" destOrd="0" presId="urn:microsoft.com/office/officeart/2018/2/layout/IconVerticalSolidList"/>
    <dgm:cxn modelId="{18AF1221-4A68-48EA-8B1F-CA926B8B6E80}" type="presParOf" srcId="{2DFD5C08-692C-49C6-BE0E-A3054AA47A5F}" destId="{92FAFA61-277F-4763-B110-7FC285F8CB15}" srcOrd="0" destOrd="0" presId="urn:microsoft.com/office/officeart/2018/2/layout/IconVerticalSolidList"/>
    <dgm:cxn modelId="{B46C4946-B387-451F-903B-EDB14FC80241}" type="presParOf" srcId="{2DFD5C08-692C-49C6-BE0E-A3054AA47A5F}" destId="{A3300A1D-434B-4C4E-8590-BFF398413919}" srcOrd="1" destOrd="0" presId="urn:microsoft.com/office/officeart/2018/2/layout/IconVerticalSolidList"/>
    <dgm:cxn modelId="{1DB018A0-BAE9-4FF8-92AD-8FC1B74E1F6C}" type="presParOf" srcId="{2DFD5C08-692C-49C6-BE0E-A3054AA47A5F}" destId="{653B9166-120D-461F-B727-948D5CFC3A32}" srcOrd="2" destOrd="0" presId="urn:microsoft.com/office/officeart/2018/2/layout/IconVerticalSolidList"/>
    <dgm:cxn modelId="{3C529D2F-2FF5-4C2F-9610-231C16E306F6}" type="presParOf" srcId="{2DFD5C08-692C-49C6-BE0E-A3054AA47A5F}" destId="{B3C0F7C3-813F-464E-916E-F80DAAA07ACD}" srcOrd="3" destOrd="0" presId="urn:microsoft.com/office/officeart/2018/2/layout/IconVerticalSolidList"/>
    <dgm:cxn modelId="{476DDC4F-50B2-41DE-9098-5725FC448184}" type="presParOf" srcId="{D23FCED1-BFD8-4C56-922F-0F0B6F0FCA06}" destId="{A07EDB53-627B-4C9B-865D-D7AC49284C38}" srcOrd="3" destOrd="0" presId="urn:microsoft.com/office/officeart/2018/2/layout/IconVerticalSolidList"/>
    <dgm:cxn modelId="{EE0BE25A-0E7E-45DB-816F-E7B998312A97}" type="presParOf" srcId="{D23FCED1-BFD8-4C56-922F-0F0B6F0FCA06}" destId="{15138416-DD7B-401A-B700-42AD914433BC}" srcOrd="4" destOrd="0" presId="urn:microsoft.com/office/officeart/2018/2/layout/IconVerticalSolidList"/>
    <dgm:cxn modelId="{13839CC3-BE13-4E8E-9E21-9A582D797C02}" type="presParOf" srcId="{15138416-DD7B-401A-B700-42AD914433BC}" destId="{076138F6-ECA1-482E-996E-9880FB31D2B3}" srcOrd="0" destOrd="0" presId="urn:microsoft.com/office/officeart/2018/2/layout/IconVerticalSolidList"/>
    <dgm:cxn modelId="{ECBA305D-0664-44B4-A831-BC9B140A8EB7}" type="presParOf" srcId="{15138416-DD7B-401A-B700-42AD914433BC}" destId="{F0A6A1BF-2EAD-4602-81E6-9CC50C37F6AE}" srcOrd="1" destOrd="0" presId="urn:microsoft.com/office/officeart/2018/2/layout/IconVerticalSolidList"/>
    <dgm:cxn modelId="{21EFA53F-91B8-48CF-83E3-734338F346BA}" type="presParOf" srcId="{15138416-DD7B-401A-B700-42AD914433BC}" destId="{B98CB117-D9C1-4AF6-9A9D-0DAB5768767C}" srcOrd="2" destOrd="0" presId="urn:microsoft.com/office/officeart/2018/2/layout/IconVerticalSolidList"/>
    <dgm:cxn modelId="{84E091D3-1650-45E0-982C-1F69661EFC51}" type="presParOf" srcId="{15138416-DD7B-401A-B700-42AD914433BC}" destId="{1EDE4884-2B85-4A48-9870-BA341962788C}" srcOrd="3" destOrd="0" presId="urn:microsoft.com/office/officeart/2018/2/layout/IconVerticalSolidList"/>
    <dgm:cxn modelId="{52A70182-F791-4045-80D1-3F70DF88CFF5}" type="presParOf" srcId="{D23FCED1-BFD8-4C56-922F-0F0B6F0FCA06}" destId="{6CE70A9D-2C6F-4A9E-A0F1-073C67931EE0}" srcOrd="5" destOrd="0" presId="urn:microsoft.com/office/officeart/2018/2/layout/IconVerticalSolidList"/>
    <dgm:cxn modelId="{FB9E2529-97DB-4F5A-86A6-5C037FBCD15F}" type="presParOf" srcId="{D23FCED1-BFD8-4C56-922F-0F0B6F0FCA06}" destId="{ED67F86F-AD5F-47A0-8701-209FEC8DC6C4}" srcOrd="6" destOrd="0" presId="urn:microsoft.com/office/officeart/2018/2/layout/IconVerticalSolidList"/>
    <dgm:cxn modelId="{E4A762C5-93EE-4B2D-BFBD-73A85709FA9D}" type="presParOf" srcId="{ED67F86F-AD5F-47A0-8701-209FEC8DC6C4}" destId="{2464F7C4-D3F2-47BB-B42B-FE6C01087112}" srcOrd="0" destOrd="0" presId="urn:microsoft.com/office/officeart/2018/2/layout/IconVerticalSolidList"/>
    <dgm:cxn modelId="{D3E69121-0B38-4E11-82A1-71885D93DF76}" type="presParOf" srcId="{ED67F86F-AD5F-47A0-8701-209FEC8DC6C4}" destId="{F1C0C1D1-E616-4C96-AF34-ADF76484E473}" srcOrd="1" destOrd="0" presId="urn:microsoft.com/office/officeart/2018/2/layout/IconVerticalSolidList"/>
    <dgm:cxn modelId="{1EBE67B7-3971-49E2-B218-E50960BFF8A6}" type="presParOf" srcId="{ED67F86F-AD5F-47A0-8701-209FEC8DC6C4}" destId="{CC0B87E9-E3EC-4ACE-A23A-D8F1B958B166}" srcOrd="2" destOrd="0" presId="urn:microsoft.com/office/officeart/2018/2/layout/IconVerticalSolidList"/>
    <dgm:cxn modelId="{BDD4A7FA-9561-4E23-AD5F-93E0917EFC88}" type="presParOf" srcId="{ED67F86F-AD5F-47A0-8701-209FEC8DC6C4}" destId="{ADF6049E-26A7-4546-B594-A825EA4F87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5" csCatId="accent1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 custT="1"/>
      <dgm:spPr>
        <a:ln>
          <a:noFill/>
        </a:ln>
      </dgm:spPr>
      <dgm:t>
        <a:bodyPr rtlCol="0"/>
        <a:lstStyle/>
        <a:p>
          <a:pPr rtl="0"/>
          <a:r>
            <a:rPr lang="sl-SI" sz="2000" b="0" noProof="0" dirty="0"/>
            <a:t>PRED SEBOJ IMA VSAK DAN URNIK</a:t>
          </a:r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sl-SI" noProof="0" dirty="0"/>
        </a:p>
      </dgm:t>
    </dgm:pt>
    <dgm:pt modelId="{1CCA38C8-B866-440C-8B7A-A6514DD31A53}" type="sibTrans" cxnId="{70BD86B9-A297-4D90-B59D-12F1AB3DD124}">
      <dgm:prSet/>
      <dgm:spPr/>
      <dgm:t>
        <a:bodyPr rtlCol="0"/>
        <a:lstStyle/>
        <a:p>
          <a:pPr rtl="0"/>
          <a:endParaRPr lang="sl-SI" noProof="0" dirty="0"/>
        </a:p>
      </dgm:t>
    </dgm:pt>
    <dgm:pt modelId="{FAB24D57-B1C7-4D8E-AC64-2B894434FD26}">
      <dgm:prSet phldrT="[Text]" custT="1"/>
      <dgm:spPr>
        <a:ln>
          <a:noFill/>
        </a:ln>
      </dgm:spPr>
      <dgm:t>
        <a:bodyPr rtlCol="0"/>
        <a:lstStyle/>
        <a:p>
          <a:pPr rtl="0"/>
          <a:r>
            <a:rPr lang="sl-SI" sz="1400" noProof="0" dirty="0"/>
            <a:t>Takoj vidi, kaj ga čaka tisti dan, naslednjo uro…</a:t>
          </a:r>
        </a:p>
      </dgm:t>
    </dgm:pt>
    <dgm:pt modelId="{CD0FD54E-5BBF-4E82-865D-51354C8CDCA2}" type="parTrans" cxnId="{A38FED00-85A7-427C-9360-47C26F9AB789}">
      <dgm:prSet/>
      <dgm:spPr/>
      <dgm:t>
        <a:bodyPr rtlCol="0"/>
        <a:lstStyle/>
        <a:p>
          <a:pPr rtl="0"/>
          <a:endParaRPr lang="sl-SI" noProof="0" dirty="0"/>
        </a:p>
      </dgm:t>
    </dgm:pt>
    <dgm:pt modelId="{B23B556F-AEFB-447F-8725-D19838C91DE9}" type="sibTrans" cxnId="{A38FED00-85A7-427C-9360-47C26F9AB789}">
      <dgm:prSet/>
      <dgm:spPr/>
      <dgm:t>
        <a:bodyPr rtlCol="0"/>
        <a:lstStyle/>
        <a:p>
          <a:pPr rtl="0"/>
          <a:endParaRPr lang="sl-SI" noProof="0" dirty="0"/>
        </a:p>
      </dgm:t>
    </dgm:pt>
    <dgm:pt modelId="{CB88D0C4-6C39-4629-9DEF-57288A3EBE4C}">
      <dgm:prSet phldrT="[Text]" custT="1"/>
      <dgm:spPr>
        <a:ln>
          <a:noFill/>
        </a:ln>
      </dgm:spPr>
      <dgm:t>
        <a:bodyPr rtlCol="0"/>
        <a:lstStyle/>
        <a:p>
          <a:pPr rtl="0"/>
          <a:r>
            <a:rPr lang="sl-SI" sz="2000" b="0" i="0" noProof="0" dirty="0"/>
            <a:t>DRŽI SE UR IN ODMOROV</a:t>
          </a:r>
          <a:endParaRPr lang="sl-SI" sz="2000" noProof="0" dirty="0"/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sl-SI" noProof="0" dirty="0"/>
        </a:p>
      </dgm:t>
    </dgm:pt>
    <dgm:pt modelId="{7ADFA01E-1246-464F-8347-8DA3C53B199C}" type="sibTrans" cxnId="{7B18691A-FAB3-4686-A97D-DF2644B3F9A6}">
      <dgm:prSet/>
      <dgm:spPr/>
      <dgm:t>
        <a:bodyPr rtlCol="0"/>
        <a:lstStyle/>
        <a:p>
          <a:pPr rtl="0"/>
          <a:endParaRPr lang="sl-SI" noProof="0" dirty="0"/>
        </a:p>
      </dgm:t>
    </dgm:pt>
    <dgm:pt modelId="{B35207EC-8A84-45E2-822E-30EC4F991BE5}">
      <dgm:prSet phldrT="[Text]" custT="1"/>
      <dgm:spPr>
        <a:ln>
          <a:noFill/>
        </a:ln>
      </dgm:spPr>
      <dgm:t>
        <a:bodyPr rtlCol="0"/>
        <a:lstStyle/>
        <a:p>
          <a:pPr rtl="0"/>
          <a:r>
            <a:rPr lang="sl-SI" sz="1400" noProof="0" dirty="0"/>
            <a:t>Ko je čas za malico, ima malico; ko je odmor, se za nekaj časa odmakne od </a:t>
          </a:r>
          <a:r>
            <a:rPr lang="sl-SI" sz="1400" noProof="0" dirty="0" smtClean="0"/>
            <a:t>računalnika/tablice/ telefona</a:t>
          </a:r>
          <a:r>
            <a:rPr lang="sl-SI" sz="1400" noProof="0" dirty="0"/>
            <a:t>; spije kozarec vode, čaj …</a:t>
          </a:r>
        </a:p>
      </dgm:t>
    </dgm:pt>
    <dgm:pt modelId="{98AF3B30-53E4-48D8-9030-4BA4DD6814FB}" type="parTrans" cxnId="{E56D384D-0A6A-4CCA-BA88-B89DDB425E0F}">
      <dgm:prSet/>
      <dgm:spPr/>
      <dgm:t>
        <a:bodyPr rtlCol="0"/>
        <a:lstStyle/>
        <a:p>
          <a:pPr rtl="0"/>
          <a:endParaRPr lang="sl-SI" noProof="0" dirty="0"/>
        </a:p>
      </dgm:t>
    </dgm:pt>
    <dgm:pt modelId="{CC5C0F74-5CFA-4E95-A7C9-A61FC467CCF3}" type="sibTrans" cxnId="{E56D384D-0A6A-4CCA-BA88-B89DDB425E0F}">
      <dgm:prSet/>
      <dgm:spPr/>
      <dgm:t>
        <a:bodyPr rtlCol="0"/>
        <a:lstStyle/>
        <a:p>
          <a:pPr rtl="0"/>
          <a:endParaRPr lang="sl-SI" noProof="0" dirty="0"/>
        </a:p>
      </dgm:t>
    </dgm:pt>
    <dgm:pt modelId="{07DC5EEB-1654-4ECB-A96A-EED4BE9D4BB4}">
      <dgm:prSet phldrT="[Text]" custT="1"/>
      <dgm:spPr>
        <a:ln>
          <a:noFill/>
        </a:ln>
      </dgm:spPr>
      <dgm:t>
        <a:bodyPr rtlCol="0"/>
        <a:lstStyle/>
        <a:p>
          <a:pPr rtl="0"/>
          <a:r>
            <a:rPr lang="sl-SI" sz="2000" noProof="0" dirty="0"/>
            <a:t>NALOGE OPRAVLJA SPROTI</a:t>
          </a:r>
        </a:p>
      </dgm:t>
    </dgm:pt>
    <dgm:pt modelId="{0B98E39A-7037-46A6-8799-DDA1D4C4A2D3}" type="parTrans" cxnId="{A3496BEC-7D4E-41F2-B6B2-38A84003D33E}">
      <dgm:prSet/>
      <dgm:spPr/>
      <dgm:t>
        <a:bodyPr rtlCol="0"/>
        <a:lstStyle/>
        <a:p>
          <a:pPr rtl="0"/>
          <a:endParaRPr lang="sl-SI" noProof="0" dirty="0"/>
        </a:p>
      </dgm:t>
    </dgm:pt>
    <dgm:pt modelId="{42EB8256-925E-4B15-B238-A97EE64E9CC8}" type="sibTrans" cxnId="{A3496BEC-7D4E-41F2-B6B2-38A84003D33E}">
      <dgm:prSet/>
      <dgm:spPr/>
      <dgm:t>
        <a:bodyPr rtlCol="0"/>
        <a:lstStyle/>
        <a:p>
          <a:pPr rtl="0"/>
          <a:endParaRPr lang="sl-SI" noProof="0" dirty="0"/>
        </a:p>
      </dgm:t>
    </dgm:pt>
    <dgm:pt modelId="{A4D5A457-886F-42EF-B4E7-69B609D8F88F}">
      <dgm:prSet phldrT="[Text]" custT="1"/>
      <dgm:spPr>
        <a:ln>
          <a:noFill/>
        </a:ln>
      </dgm:spPr>
      <dgm:t>
        <a:bodyPr rtlCol="0"/>
        <a:lstStyle/>
        <a:p>
          <a:pPr rtl="0">
            <a:lnSpc>
              <a:spcPct val="80000"/>
            </a:lnSpc>
          </a:pPr>
          <a:r>
            <a:rPr lang="sl-SI" sz="1400" noProof="0" dirty="0"/>
            <a:t>Pouk je naravnan tako, da bi moral učenec večino nalog opraviti v dopoldanskem času.</a:t>
          </a:r>
        </a:p>
      </dgm:t>
    </dgm:pt>
    <dgm:pt modelId="{BCA798BD-A9FA-4E5E-91AB-D66082D47D5C}" type="parTrans" cxnId="{F78AAD78-4CA1-4A2A-9799-CACE880CEC0E}">
      <dgm:prSet/>
      <dgm:spPr/>
      <dgm:t>
        <a:bodyPr rtlCol="0"/>
        <a:lstStyle/>
        <a:p>
          <a:pPr rtl="0"/>
          <a:endParaRPr lang="sl-SI" noProof="0" dirty="0"/>
        </a:p>
      </dgm:t>
    </dgm:pt>
    <dgm:pt modelId="{2BE0F2D0-A38B-4B09-BF77-E82C9CCE1007}" type="sibTrans" cxnId="{F78AAD78-4CA1-4A2A-9799-CACE880CEC0E}">
      <dgm:prSet/>
      <dgm:spPr/>
      <dgm:t>
        <a:bodyPr rtlCol="0"/>
        <a:lstStyle/>
        <a:p>
          <a:pPr rtl="0"/>
          <a:endParaRPr lang="sl-SI" noProof="0" dirty="0"/>
        </a:p>
      </dgm:t>
    </dgm:pt>
    <dgm:pt modelId="{392BD774-C085-4A5F-9A51-A7B763656626}" type="pres">
      <dgm:prSet presAssocID="{1EC23686-56D6-4482-B4E3-3F9784E889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EC3CA56C-2533-45D2-85BC-E16849296D3E}" type="pres">
      <dgm:prSet presAssocID="{666F1301-07F7-4F1E-88B9-30CCDFF34C22}" presName="root" presStyleCnt="0"/>
      <dgm:spPr/>
    </dgm:pt>
    <dgm:pt modelId="{F40B5046-211D-4901-86A8-F98D975458E3}" type="pres">
      <dgm:prSet presAssocID="{666F1301-07F7-4F1E-88B9-30CCDFF34C22}" presName="rootComposite" presStyleCnt="0"/>
      <dgm:spPr/>
    </dgm:pt>
    <dgm:pt modelId="{6D1E6A60-BF22-4A28-AB71-D6FBD55F6255}" type="pres">
      <dgm:prSet presAssocID="{666F1301-07F7-4F1E-88B9-30CCDFF34C22}" presName="rootText" presStyleLbl="node1" presStyleIdx="0" presStyleCnt="3"/>
      <dgm:spPr/>
      <dgm:t>
        <a:bodyPr/>
        <a:lstStyle/>
        <a:p>
          <a:endParaRPr lang="sl-SI"/>
        </a:p>
      </dgm:t>
    </dgm:pt>
    <dgm:pt modelId="{E4C8305A-487D-4C6D-90DF-F56360EE1B54}" type="pres">
      <dgm:prSet presAssocID="{666F1301-07F7-4F1E-88B9-30CCDFF34C22}" presName="rootConnector" presStyleLbl="node1" presStyleIdx="0" presStyleCnt="3"/>
      <dgm:spPr/>
      <dgm:t>
        <a:bodyPr/>
        <a:lstStyle/>
        <a:p>
          <a:endParaRPr lang="sl-SI"/>
        </a:p>
      </dgm:t>
    </dgm:pt>
    <dgm:pt modelId="{517B4218-665E-4E62-8B0C-466D8E32709A}" type="pres">
      <dgm:prSet presAssocID="{666F1301-07F7-4F1E-88B9-30CCDFF34C22}" presName="childShape" presStyleCnt="0"/>
      <dgm:spPr/>
    </dgm:pt>
    <dgm:pt modelId="{BBF534DB-5C7C-4508-A8A3-720B3945AF68}" type="pres">
      <dgm:prSet presAssocID="{CD0FD54E-5BBF-4E82-865D-51354C8CDCA2}" presName="Name13" presStyleLbl="parChTrans1D2" presStyleIdx="0" presStyleCnt="3"/>
      <dgm:spPr/>
      <dgm:t>
        <a:bodyPr/>
        <a:lstStyle/>
        <a:p>
          <a:endParaRPr lang="sl-SI"/>
        </a:p>
      </dgm:t>
    </dgm:pt>
    <dgm:pt modelId="{AC0E1D88-1704-4366-8415-80DDA39920D2}" type="pres">
      <dgm:prSet presAssocID="{FAB24D57-B1C7-4D8E-AC64-2B894434FD26}" presName="childText" presStyleLbl="bgAcc1" presStyleIdx="0" presStyleCnt="3" custScaleX="131280" custScaleY="18048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F6EEDEA-1FBD-4029-8FB6-247AB0A85F73}" type="pres">
      <dgm:prSet presAssocID="{CB88D0C4-6C39-4629-9DEF-57288A3EBE4C}" presName="root" presStyleCnt="0"/>
      <dgm:spPr/>
    </dgm:pt>
    <dgm:pt modelId="{7F6B875F-7DEB-4CB6-AD0F-9A5170395430}" type="pres">
      <dgm:prSet presAssocID="{CB88D0C4-6C39-4629-9DEF-57288A3EBE4C}" presName="rootComposite" presStyleCnt="0"/>
      <dgm:spPr/>
    </dgm:pt>
    <dgm:pt modelId="{6FF0EC8A-23B1-41C4-A62B-2F13CC32819F}" type="pres">
      <dgm:prSet presAssocID="{CB88D0C4-6C39-4629-9DEF-57288A3EBE4C}" presName="rootText" presStyleLbl="node1" presStyleIdx="1" presStyleCnt="3" custScaleY="109568" custLinFactNeighborX="4908" custLinFactNeighborY="-7400"/>
      <dgm:spPr/>
      <dgm:t>
        <a:bodyPr/>
        <a:lstStyle/>
        <a:p>
          <a:endParaRPr lang="sl-SI"/>
        </a:p>
      </dgm:t>
    </dgm:pt>
    <dgm:pt modelId="{C9DEFF5E-C7D5-41E1-B35C-96D814C6D1E1}" type="pres">
      <dgm:prSet presAssocID="{CB88D0C4-6C39-4629-9DEF-57288A3EBE4C}" presName="rootConnector" presStyleLbl="node1" presStyleIdx="1" presStyleCnt="3"/>
      <dgm:spPr/>
      <dgm:t>
        <a:bodyPr/>
        <a:lstStyle/>
        <a:p>
          <a:endParaRPr lang="sl-SI"/>
        </a:p>
      </dgm:t>
    </dgm:pt>
    <dgm:pt modelId="{AAB00052-2492-4EDA-A470-5B3B2B8BA5AE}" type="pres">
      <dgm:prSet presAssocID="{CB88D0C4-6C39-4629-9DEF-57288A3EBE4C}" presName="childShape" presStyleCnt="0"/>
      <dgm:spPr/>
    </dgm:pt>
    <dgm:pt modelId="{6C5F0676-2961-474B-BBB1-9A0AC71F42F2}" type="pres">
      <dgm:prSet presAssocID="{98AF3B30-53E4-48D8-9030-4BA4DD6814FB}" presName="Name13" presStyleLbl="parChTrans1D2" presStyleIdx="1" presStyleCnt="3"/>
      <dgm:spPr/>
      <dgm:t>
        <a:bodyPr/>
        <a:lstStyle/>
        <a:p>
          <a:endParaRPr lang="sl-SI"/>
        </a:p>
      </dgm:t>
    </dgm:pt>
    <dgm:pt modelId="{1C30A876-0563-4AB6-B117-43754FE8A966}" type="pres">
      <dgm:prSet presAssocID="{B35207EC-8A84-45E2-822E-30EC4F991BE5}" presName="childText" presStyleLbl="bgAcc1" presStyleIdx="1" presStyleCnt="3" custScaleX="158605" custScaleY="198630" custLinFactNeighborX="3824" custLinFactNeighborY="-53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F51B10B-B87F-495A-B211-C931B11F18F5}" type="pres">
      <dgm:prSet presAssocID="{07DC5EEB-1654-4ECB-A96A-EED4BE9D4BB4}" presName="root" presStyleCnt="0"/>
      <dgm:spPr/>
    </dgm:pt>
    <dgm:pt modelId="{D64F365A-2A6A-4937-AC8F-C8B959747F01}" type="pres">
      <dgm:prSet presAssocID="{07DC5EEB-1654-4ECB-A96A-EED4BE9D4BB4}" presName="rootComposite" presStyleCnt="0"/>
      <dgm:spPr/>
    </dgm:pt>
    <dgm:pt modelId="{DC68E120-BA63-400C-B1ED-4D52C1E309EC}" type="pres">
      <dgm:prSet presAssocID="{07DC5EEB-1654-4ECB-A96A-EED4BE9D4BB4}" presName="rootText" presStyleLbl="node1" presStyleIdx="2" presStyleCnt="3"/>
      <dgm:spPr/>
      <dgm:t>
        <a:bodyPr/>
        <a:lstStyle/>
        <a:p>
          <a:endParaRPr lang="sl-SI"/>
        </a:p>
      </dgm:t>
    </dgm:pt>
    <dgm:pt modelId="{DAEEA9AD-488E-4842-838A-3E710A695A10}" type="pres">
      <dgm:prSet presAssocID="{07DC5EEB-1654-4ECB-A96A-EED4BE9D4BB4}" presName="rootConnector" presStyleLbl="node1" presStyleIdx="2" presStyleCnt="3"/>
      <dgm:spPr/>
      <dgm:t>
        <a:bodyPr/>
        <a:lstStyle/>
        <a:p>
          <a:endParaRPr lang="sl-SI"/>
        </a:p>
      </dgm:t>
    </dgm:pt>
    <dgm:pt modelId="{06820FA1-59BF-4ED2-8C11-4EB88035DAD2}" type="pres">
      <dgm:prSet presAssocID="{07DC5EEB-1654-4ECB-A96A-EED4BE9D4BB4}" presName="childShape" presStyleCnt="0"/>
      <dgm:spPr/>
    </dgm:pt>
    <dgm:pt modelId="{B5198F5F-18F7-4782-AB68-03BD25DC9507}" type="pres">
      <dgm:prSet presAssocID="{BCA798BD-A9FA-4E5E-91AB-D66082D47D5C}" presName="Name13" presStyleLbl="parChTrans1D2" presStyleIdx="2" presStyleCnt="3"/>
      <dgm:spPr/>
      <dgm:t>
        <a:bodyPr/>
        <a:lstStyle/>
        <a:p>
          <a:endParaRPr lang="sl-SI"/>
        </a:p>
      </dgm:t>
    </dgm:pt>
    <dgm:pt modelId="{7CC29F92-D164-4FCA-9280-3FD56ACC8821}" type="pres">
      <dgm:prSet presAssocID="{A4D5A457-886F-42EF-B4E7-69B609D8F88F}" presName="childText" presStyleLbl="bgAcc1" presStyleIdx="2" presStyleCnt="3" custScaleX="135277" custScaleY="185617" custLinFactNeighborX="18663" custLinFactNeighborY="780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78AAD78-4CA1-4A2A-9799-CACE880CEC0E}" srcId="{07DC5EEB-1654-4ECB-A96A-EED4BE9D4BB4}" destId="{A4D5A457-886F-42EF-B4E7-69B609D8F88F}" srcOrd="0" destOrd="0" parTransId="{BCA798BD-A9FA-4E5E-91AB-D66082D47D5C}" sibTransId="{2BE0F2D0-A38B-4B09-BF77-E82C9CCE1007}"/>
    <dgm:cxn modelId="{9C9E167B-D9C8-4A81-9585-88F964B314CA}" type="presOf" srcId="{FAB24D57-B1C7-4D8E-AC64-2B894434FD26}" destId="{AC0E1D88-1704-4366-8415-80DDA39920D2}" srcOrd="0" destOrd="0" presId="urn:microsoft.com/office/officeart/2005/8/layout/hierarchy3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928EB900-D973-4288-998A-8B788458416E}" type="presOf" srcId="{CB88D0C4-6C39-4629-9DEF-57288A3EBE4C}" destId="{6FF0EC8A-23B1-41C4-A62B-2F13CC32819F}" srcOrd="0" destOrd="0" presId="urn:microsoft.com/office/officeart/2005/8/layout/hierarchy3"/>
    <dgm:cxn modelId="{1A99ACB1-BCF9-4FC9-9DB0-770B28D6E606}" type="presOf" srcId="{B35207EC-8A84-45E2-822E-30EC4F991BE5}" destId="{1C30A876-0563-4AB6-B117-43754FE8A966}" srcOrd="0" destOrd="0" presId="urn:microsoft.com/office/officeart/2005/8/layout/hierarchy3"/>
    <dgm:cxn modelId="{A3496BEC-7D4E-41F2-B6B2-38A84003D33E}" srcId="{1EC23686-56D6-4482-B4E3-3F9784E88994}" destId="{07DC5EEB-1654-4ECB-A96A-EED4BE9D4BB4}" srcOrd="2" destOrd="0" parTransId="{0B98E39A-7037-46A6-8799-DDA1D4C4A2D3}" sibTransId="{42EB8256-925E-4B15-B238-A97EE64E9CC8}"/>
    <dgm:cxn modelId="{99D00E51-AF23-4D38-B3A1-16B8214919B6}" type="presOf" srcId="{07DC5EEB-1654-4ECB-A96A-EED4BE9D4BB4}" destId="{DC68E120-BA63-400C-B1ED-4D52C1E309EC}" srcOrd="0" destOrd="0" presId="urn:microsoft.com/office/officeart/2005/8/layout/hierarchy3"/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89131E2B-2263-437F-B1FF-6434B18FFDB2}" type="presOf" srcId="{BCA798BD-A9FA-4E5E-91AB-D66082D47D5C}" destId="{B5198F5F-18F7-4782-AB68-03BD25DC9507}" srcOrd="0" destOrd="0" presId="urn:microsoft.com/office/officeart/2005/8/layout/hierarchy3"/>
    <dgm:cxn modelId="{0C62A411-4043-46AF-A2F4-0FA474110080}" type="presOf" srcId="{07DC5EEB-1654-4ECB-A96A-EED4BE9D4BB4}" destId="{DAEEA9AD-488E-4842-838A-3E710A695A10}" srcOrd="1" destOrd="0" presId="urn:microsoft.com/office/officeart/2005/8/layout/hierarchy3"/>
    <dgm:cxn modelId="{46BBC745-215C-4BF6-AE41-2704768B5046}" type="presOf" srcId="{1EC23686-56D6-4482-B4E3-3F9784E88994}" destId="{392BD774-C085-4A5F-9A51-A7B763656626}" srcOrd="0" destOrd="0" presId="urn:microsoft.com/office/officeart/2005/8/layout/hierarchy3"/>
    <dgm:cxn modelId="{D76EBB94-00A8-4F35-83B6-BCB4DF59A650}" type="presOf" srcId="{CD0FD54E-5BBF-4E82-865D-51354C8CDCA2}" destId="{BBF534DB-5C7C-4508-A8A3-720B3945AF68}" srcOrd="0" destOrd="0" presId="urn:microsoft.com/office/officeart/2005/8/layout/hierarchy3"/>
    <dgm:cxn modelId="{FD93496E-AFC0-4525-B049-250901453B0F}" type="presOf" srcId="{98AF3B30-53E4-48D8-9030-4BA4DD6814FB}" destId="{6C5F0676-2961-474B-BBB1-9A0AC71F42F2}" srcOrd="0" destOrd="0" presId="urn:microsoft.com/office/officeart/2005/8/layout/hierarchy3"/>
    <dgm:cxn modelId="{E56D384D-0A6A-4CCA-BA88-B89DDB425E0F}" srcId="{CB88D0C4-6C39-4629-9DEF-57288A3EBE4C}" destId="{B35207EC-8A84-45E2-822E-30EC4F991BE5}" srcOrd="0" destOrd="0" parTransId="{98AF3B30-53E4-48D8-9030-4BA4DD6814FB}" sibTransId="{CC5C0F74-5CFA-4E95-A7C9-A61FC467CCF3}"/>
    <dgm:cxn modelId="{E8226E99-0789-4C6C-AA7E-5A3ACF10D8C9}" type="presOf" srcId="{666F1301-07F7-4F1E-88B9-30CCDFF34C22}" destId="{E4C8305A-487D-4C6D-90DF-F56360EE1B54}" srcOrd="1" destOrd="0" presId="urn:microsoft.com/office/officeart/2005/8/layout/hierarchy3"/>
    <dgm:cxn modelId="{A38FED00-85A7-427C-9360-47C26F9AB789}" srcId="{666F1301-07F7-4F1E-88B9-30CCDFF34C22}" destId="{FAB24D57-B1C7-4D8E-AC64-2B894434FD26}" srcOrd="0" destOrd="0" parTransId="{CD0FD54E-5BBF-4E82-865D-51354C8CDCA2}" sibTransId="{B23B556F-AEFB-447F-8725-D19838C91DE9}"/>
    <dgm:cxn modelId="{6551E6FB-6807-4D5B-B691-F6D782E39952}" type="presOf" srcId="{A4D5A457-886F-42EF-B4E7-69B609D8F88F}" destId="{7CC29F92-D164-4FCA-9280-3FD56ACC8821}" srcOrd="0" destOrd="0" presId="urn:microsoft.com/office/officeart/2005/8/layout/hierarchy3"/>
    <dgm:cxn modelId="{DD0D25F1-E912-45CC-A30B-DC47DFF811B6}" type="presOf" srcId="{CB88D0C4-6C39-4629-9DEF-57288A3EBE4C}" destId="{C9DEFF5E-C7D5-41E1-B35C-96D814C6D1E1}" srcOrd="1" destOrd="0" presId="urn:microsoft.com/office/officeart/2005/8/layout/hierarchy3"/>
    <dgm:cxn modelId="{0D469C41-43F6-4334-BFAD-792E15E80727}" type="presOf" srcId="{666F1301-07F7-4F1E-88B9-30CCDFF34C22}" destId="{6D1E6A60-BF22-4A28-AB71-D6FBD55F6255}" srcOrd="0" destOrd="0" presId="urn:microsoft.com/office/officeart/2005/8/layout/hierarchy3"/>
    <dgm:cxn modelId="{B7828F40-2707-4E8E-816A-97A756F5BBEE}" type="presParOf" srcId="{392BD774-C085-4A5F-9A51-A7B763656626}" destId="{EC3CA56C-2533-45D2-85BC-E16849296D3E}" srcOrd="0" destOrd="0" presId="urn:microsoft.com/office/officeart/2005/8/layout/hierarchy3"/>
    <dgm:cxn modelId="{C9461F25-C06D-433F-9D22-14DE6A173D90}" type="presParOf" srcId="{EC3CA56C-2533-45D2-85BC-E16849296D3E}" destId="{F40B5046-211D-4901-86A8-F98D975458E3}" srcOrd="0" destOrd="0" presId="urn:microsoft.com/office/officeart/2005/8/layout/hierarchy3"/>
    <dgm:cxn modelId="{33B48201-8970-4281-A7C3-E67B73C5D40B}" type="presParOf" srcId="{F40B5046-211D-4901-86A8-F98D975458E3}" destId="{6D1E6A60-BF22-4A28-AB71-D6FBD55F6255}" srcOrd="0" destOrd="0" presId="urn:microsoft.com/office/officeart/2005/8/layout/hierarchy3"/>
    <dgm:cxn modelId="{A7D3EB08-74E5-46B2-BB27-9037C669D96E}" type="presParOf" srcId="{F40B5046-211D-4901-86A8-F98D975458E3}" destId="{E4C8305A-487D-4C6D-90DF-F56360EE1B54}" srcOrd="1" destOrd="0" presId="urn:microsoft.com/office/officeart/2005/8/layout/hierarchy3"/>
    <dgm:cxn modelId="{A75FC945-D3B0-4DF7-824E-5ADEE669490E}" type="presParOf" srcId="{EC3CA56C-2533-45D2-85BC-E16849296D3E}" destId="{517B4218-665E-4E62-8B0C-466D8E32709A}" srcOrd="1" destOrd="0" presId="urn:microsoft.com/office/officeart/2005/8/layout/hierarchy3"/>
    <dgm:cxn modelId="{27369A37-89F6-4009-8A64-126DDA8FAB83}" type="presParOf" srcId="{517B4218-665E-4E62-8B0C-466D8E32709A}" destId="{BBF534DB-5C7C-4508-A8A3-720B3945AF68}" srcOrd="0" destOrd="0" presId="urn:microsoft.com/office/officeart/2005/8/layout/hierarchy3"/>
    <dgm:cxn modelId="{2D25D7F6-A78C-486B-9925-3A176B610100}" type="presParOf" srcId="{517B4218-665E-4E62-8B0C-466D8E32709A}" destId="{AC0E1D88-1704-4366-8415-80DDA39920D2}" srcOrd="1" destOrd="0" presId="urn:microsoft.com/office/officeart/2005/8/layout/hierarchy3"/>
    <dgm:cxn modelId="{4505178E-62B1-4270-B669-ADDB9F5A7F01}" type="presParOf" srcId="{392BD774-C085-4A5F-9A51-A7B763656626}" destId="{9F6EEDEA-1FBD-4029-8FB6-247AB0A85F73}" srcOrd="1" destOrd="0" presId="urn:microsoft.com/office/officeart/2005/8/layout/hierarchy3"/>
    <dgm:cxn modelId="{037392B0-07C0-4730-BD8E-84A6380F7179}" type="presParOf" srcId="{9F6EEDEA-1FBD-4029-8FB6-247AB0A85F73}" destId="{7F6B875F-7DEB-4CB6-AD0F-9A5170395430}" srcOrd="0" destOrd="0" presId="urn:microsoft.com/office/officeart/2005/8/layout/hierarchy3"/>
    <dgm:cxn modelId="{DFD17812-5DAB-41A5-BB65-9DF228EC1810}" type="presParOf" srcId="{7F6B875F-7DEB-4CB6-AD0F-9A5170395430}" destId="{6FF0EC8A-23B1-41C4-A62B-2F13CC32819F}" srcOrd="0" destOrd="0" presId="urn:microsoft.com/office/officeart/2005/8/layout/hierarchy3"/>
    <dgm:cxn modelId="{F974751E-CFFB-4D6A-A1A7-50C758C93766}" type="presParOf" srcId="{7F6B875F-7DEB-4CB6-AD0F-9A5170395430}" destId="{C9DEFF5E-C7D5-41E1-B35C-96D814C6D1E1}" srcOrd="1" destOrd="0" presId="urn:microsoft.com/office/officeart/2005/8/layout/hierarchy3"/>
    <dgm:cxn modelId="{C59BDA16-7454-4AD9-A0B3-916A9818B5B9}" type="presParOf" srcId="{9F6EEDEA-1FBD-4029-8FB6-247AB0A85F73}" destId="{AAB00052-2492-4EDA-A470-5B3B2B8BA5AE}" srcOrd="1" destOrd="0" presId="urn:microsoft.com/office/officeart/2005/8/layout/hierarchy3"/>
    <dgm:cxn modelId="{B273C063-82BF-4D56-B8B7-4B0E447248D0}" type="presParOf" srcId="{AAB00052-2492-4EDA-A470-5B3B2B8BA5AE}" destId="{6C5F0676-2961-474B-BBB1-9A0AC71F42F2}" srcOrd="0" destOrd="0" presId="urn:microsoft.com/office/officeart/2005/8/layout/hierarchy3"/>
    <dgm:cxn modelId="{8B9F4BB4-377E-463F-9618-0127FE31D4BB}" type="presParOf" srcId="{AAB00052-2492-4EDA-A470-5B3B2B8BA5AE}" destId="{1C30A876-0563-4AB6-B117-43754FE8A966}" srcOrd="1" destOrd="0" presId="urn:microsoft.com/office/officeart/2005/8/layout/hierarchy3"/>
    <dgm:cxn modelId="{22791873-EEE3-402A-852C-A800FCB9C38C}" type="presParOf" srcId="{392BD774-C085-4A5F-9A51-A7B763656626}" destId="{4F51B10B-B87F-495A-B211-C931B11F18F5}" srcOrd="2" destOrd="0" presId="urn:microsoft.com/office/officeart/2005/8/layout/hierarchy3"/>
    <dgm:cxn modelId="{F5FD547C-3C18-4A5B-8952-5E48806DE1BC}" type="presParOf" srcId="{4F51B10B-B87F-495A-B211-C931B11F18F5}" destId="{D64F365A-2A6A-4937-AC8F-C8B959747F01}" srcOrd="0" destOrd="0" presId="urn:microsoft.com/office/officeart/2005/8/layout/hierarchy3"/>
    <dgm:cxn modelId="{81370883-CBCA-4509-9952-86238934B2EA}" type="presParOf" srcId="{D64F365A-2A6A-4937-AC8F-C8B959747F01}" destId="{DC68E120-BA63-400C-B1ED-4D52C1E309EC}" srcOrd="0" destOrd="0" presId="urn:microsoft.com/office/officeart/2005/8/layout/hierarchy3"/>
    <dgm:cxn modelId="{D60BC3CA-2C36-42A2-9352-33BF0A5EBBE4}" type="presParOf" srcId="{D64F365A-2A6A-4937-AC8F-C8B959747F01}" destId="{DAEEA9AD-488E-4842-838A-3E710A695A10}" srcOrd="1" destOrd="0" presId="urn:microsoft.com/office/officeart/2005/8/layout/hierarchy3"/>
    <dgm:cxn modelId="{328F217E-E840-4F2B-BC41-F07C8CBEBD08}" type="presParOf" srcId="{4F51B10B-B87F-495A-B211-C931B11F18F5}" destId="{06820FA1-59BF-4ED2-8C11-4EB88035DAD2}" srcOrd="1" destOrd="0" presId="urn:microsoft.com/office/officeart/2005/8/layout/hierarchy3"/>
    <dgm:cxn modelId="{5C27A5E5-ED98-4043-8D9F-A808E8EF970B}" type="presParOf" srcId="{06820FA1-59BF-4ED2-8C11-4EB88035DAD2}" destId="{B5198F5F-18F7-4782-AB68-03BD25DC9507}" srcOrd="0" destOrd="0" presId="urn:microsoft.com/office/officeart/2005/8/layout/hierarchy3"/>
    <dgm:cxn modelId="{CF28031F-180A-46F2-9300-4B1C088DCD35}" type="presParOf" srcId="{06820FA1-59BF-4ED2-8C11-4EB88035DAD2}" destId="{7CC29F92-D164-4FCA-9280-3FD56ACC882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CFA26-5783-472C-AEA4-7474BCE7ED76}">
      <dsp:nvSpPr>
        <dsp:cNvPr id="0" name=""/>
        <dsp:cNvSpPr/>
      </dsp:nvSpPr>
      <dsp:spPr>
        <a:xfrm>
          <a:off x="0" y="1664"/>
          <a:ext cx="6226104" cy="8435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44F91-F78D-44B7-A3EF-985F7CA01A3E}">
      <dsp:nvSpPr>
        <dsp:cNvPr id="0" name=""/>
        <dsp:cNvSpPr/>
      </dsp:nvSpPr>
      <dsp:spPr>
        <a:xfrm>
          <a:off x="255177" y="191465"/>
          <a:ext cx="463959" cy="4639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98073-9A16-429B-B3E4-78C87520E3BD}">
      <dsp:nvSpPr>
        <dsp:cNvPr id="0" name=""/>
        <dsp:cNvSpPr/>
      </dsp:nvSpPr>
      <dsp:spPr>
        <a:xfrm>
          <a:off x="867965" y="1664"/>
          <a:ext cx="5251789" cy="84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77" tIns="89277" rIns="89277" bIns="89277" numCol="1" spcCol="1270" rtlCol="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noProof="0" dirty="0">
              <a:solidFill>
                <a:prstClr val="white"/>
              </a:solidFill>
              <a:latin typeface="+mn-lt"/>
              <a:ea typeface="+mn-ea"/>
              <a:cs typeface="+mn-cs"/>
            </a:rPr>
            <a:t>Obvezna prisotnost – možne neopravičene ure.</a:t>
          </a:r>
        </a:p>
      </dsp:txBody>
      <dsp:txXfrm>
        <a:off x="867965" y="1664"/>
        <a:ext cx="5251789" cy="843561"/>
      </dsp:txXfrm>
    </dsp:sp>
    <dsp:sp modelId="{92FAFA61-277F-4763-B110-7FC285F8CB15}">
      <dsp:nvSpPr>
        <dsp:cNvPr id="0" name=""/>
        <dsp:cNvSpPr/>
      </dsp:nvSpPr>
      <dsp:spPr>
        <a:xfrm>
          <a:off x="0" y="1056116"/>
          <a:ext cx="6226104" cy="8435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00A1D-434B-4C4E-8590-BFF398413919}">
      <dsp:nvSpPr>
        <dsp:cNvPr id="0" name=""/>
        <dsp:cNvSpPr/>
      </dsp:nvSpPr>
      <dsp:spPr>
        <a:xfrm>
          <a:off x="255177" y="1245918"/>
          <a:ext cx="463959" cy="4639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0F7C3-813F-464E-916E-F80DAAA07ACD}">
      <dsp:nvSpPr>
        <dsp:cNvPr id="0" name=""/>
        <dsp:cNvSpPr/>
      </dsp:nvSpPr>
      <dsp:spPr>
        <a:xfrm>
          <a:off x="867965" y="1056116"/>
          <a:ext cx="5251789" cy="84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77" tIns="89277" rIns="89277" bIns="89277" numCol="1" spcCol="1270" rtlCol="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noProof="0" dirty="0">
              <a:solidFill>
                <a:schemeClr val="tx1"/>
              </a:solidFill>
            </a:rPr>
            <a:t>1. </a:t>
          </a:r>
          <a:r>
            <a:rPr lang="sl-SI" sz="1800" kern="1200" noProof="0" dirty="0" smtClean="0">
              <a:solidFill>
                <a:schemeClr val="tx1"/>
              </a:solidFill>
            </a:rPr>
            <a:t>ura </a:t>
          </a:r>
          <a:r>
            <a:rPr lang="sl-SI" sz="1800" kern="1200" noProof="0" dirty="0">
              <a:solidFill>
                <a:schemeClr val="tx1"/>
              </a:solidFill>
            </a:rPr>
            <a:t>se prične ob 7. 30. </a:t>
          </a:r>
          <a:r>
            <a:rPr lang="sl-SI" sz="1800" kern="1200" noProof="0" dirty="0" smtClean="0">
              <a:solidFill>
                <a:schemeClr val="tx1"/>
              </a:solidFill>
            </a:rPr>
            <a:t>Spremljati je potrebno </a:t>
          </a:r>
          <a:r>
            <a:rPr lang="sl-SI" sz="1800" kern="1200" noProof="0" dirty="0">
              <a:solidFill>
                <a:schemeClr val="tx1"/>
              </a:solidFill>
            </a:rPr>
            <a:t>dogovorjeni urnik.</a:t>
          </a:r>
        </a:p>
      </dsp:txBody>
      <dsp:txXfrm>
        <a:off x="867965" y="1056116"/>
        <a:ext cx="5251789" cy="843561"/>
      </dsp:txXfrm>
    </dsp:sp>
    <dsp:sp modelId="{076138F6-ECA1-482E-996E-9880FB31D2B3}">
      <dsp:nvSpPr>
        <dsp:cNvPr id="0" name=""/>
        <dsp:cNvSpPr/>
      </dsp:nvSpPr>
      <dsp:spPr>
        <a:xfrm>
          <a:off x="0" y="2110569"/>
          <a:ext cx="6226104" cy="8435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6A1BF-2EAD-4602-81E6-9CC50C37F6AE}">
      <dsp:nvSpPr>
        <dsp:cNvPr id="0" name=""/>
        <dsp:cNvSpPr/>
      </dsp:nvSpPr>
      <dsp:spPr>
        <a:xfrm>
          <a:off x="255177" y="2300370"/>
          <a:ext cx="463959" cy="4639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E4884-2B85-4A48-9870-BA341962788C}">
      <dsp:nvSpPr>
        <dsp:cNvPr id="0" name=""/>
        <dsp:cNvSpPr/>
      </dsp:nvSpPr>
      <dsp:spPr>
        <a:xfrm>
          <a:off x="867965" y="2110569"/>
          <a:ext cx="5251789" cy="84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77" tIns="89277" rIns="89277" bIns="89277" numCol="1" spcCol="1270" rtlCol="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l-SI" sz="1800" b="0" kern="1200" noProof="0" dirty="0">
              <a:solidFill>
                <a:schemeClr val="tx1"/>
              </a:solidFill>
            </a:rPr>
            <a:t>Vsakodnevno se učenec najprej prijavi v MS </a:t>
          </a:r>
          <a:r>
            <a:rPr lang="sl-SI" sz="1800" b="0" kern="1200" noProof="0" dirty="0" err="1">
              <a:solidFill>
                <a:schemeClr val="tx1"/>
              </a:solidFill>
            </a:rPr>
            <a:t>Teamse</a:t>
          </a:r>
          <a:r>
            <a:rPr lang="sl-SI" sz="1800" b="0" kern="1200" noProof="0" dirty="0">
              <a:solidFill>
                <a:schemeClr val="tx1"/>
              </a:solidFill>
            </a:rPr>
            <a:t>.</a:t>
          </a:r>
        </a:p>
      </dsp:txBody>
      <dsp:txXfrm>
        <a:off x="867965" y="2110569"/>
        <a:ext cx="5251789" cy="843561"/>
      </dsp:txXfrm>
    </dsp:sp>
    <dsp:sp modelId="{2464F7C4-D3F2-47BB-B42B-FE6C01087112}">
      <dsp:nvSpPr>
        <dsp:cNvPr id="0" name=""/>
        <dsp:cNvSpPr/>
      </dsp:nvSpPr>
      <dsp:spPr>
        <a:xfrm>
          <a:off x="0" y="3165021"/>
          <a:ext cx="6226104" cy="8435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0C1D1-E616-4C96-AF34-ADF76484E473}">
      <dsp:nvSpPr>
        <dsp:cNvPr id="0" name=""/>
        <dsp:cNvSpPr/>
      </dsp:nvSpPr>
      <dsp:spPr>
        <a:xfrm>
          <a:off x="255177" y="3354823"/>
          <a:ext cx="463959" cy="4639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6049E-26A7-4546-B594-A825EA4F87C4}">
      <dsp:nvSpPr>
        <dsp:cNvPr id="0" name=""/>
        <dsp:cNvSpPr/>
      </dsp:nvSpPr>
      <dsp:spPr>
        <a:xfrm>
          <a:off x="974314" y="3165021"/>
          <a:ext cx="5251789" cy="84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77" tIns="89277" rIns="89277" bIns="89277" numCol="1" spcCol="1270" rtlCol="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l-SI" sz="1800" b="0" kern="1200" noProof="0" dirty="0">
              <a:solidFill>
                <a:schemeClr val="tx1"/>
              </a:solidFill>
            </a:rPr>
            <a:t>Po koncu ure/dne oz. v času, ki </a:t>
          </a:r>
          <a:r>
            <a:rPr lang="sl-SI" sz="1800" b="0" kern="1200" noProof="0" dirty="0" smtClean="0">
              <a:solidFill>
                <a:schemeClr val="tx1"/>
              </a:solidFill>
            </a:rPr>
            <a:t>ga </a:t>
          </a:r>
          <a:r>
            <a:rPr lang="sl-SI" sz="1800" b="0" kern="1200" noProof="0" dirty="0">
              <a:solidFill>
                <a:schemeClr val="tx1"/>
              </a:solidFill>
            </a:rPr>
            <a:t>določi učitelj, odda naloge.</a:t>
          </a:r>
        </a:p>
      </dsp:txBody>
      <dsp:txXfrm>
        <a:off x="974314" y="3165021"/>
        <a:ext cx="5251789" cy="843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E6A60-BF22-4A28-AB71-D6FBD55F6255}">
      <dsp:nvSpPr>
        <dsp:cNvPr id="0" name=""/>
        <dsp:cNvSpPr/>
      </dsp:nvSpPr>
      <dsp:spPr>
        <a:xfrm>
          <a:off x="2535" y="515491"/>
          <a:ext cx="1740846" cy="8704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0" kern="1200" noProof="0" dirty="0"/>
            <a:t>PRED SEBOJ IMA VSAK DAN URNIK</a:t>
          </a:r>
        </a:p>
      </dsp:txBody>
      <dsp:txXfrm>
        <a:off x="28029" y="540985"/>
        <a:ext cx="1689858" cy="819435"/>
      </dsp:txXfrm>
    </dsp:sp>
    <dsp:sp modelId="{BBF534DB-5C7C-4508-A8A3-720B3945AF68}">
      <dsp:nvSpPr>
        <dsp:cNvPr id="0" name=""/>
        <dsp:cNvSpPr/>
      </dsp:nvSpPr>
      <dsp:spPr>
        <a:xfrm>
          <a:off x="176619" y="1385914"/>
          <a:ext cx="174084" cy="1003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3092"/>
              </a:lnTo>
              <a:lnTo>
                <a:pt x="174084" y="1003092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E1D88-1704-4366-8415-80DDA39920D2}">
      <dsp:nvSpPr>
        <dsp:cNvPr id="0" name=""/>
        <dsp:cNvSpPr/>
      </dsp:nvSpPr>
      <dsp:spPr>
        <a:xfrm>
          <a:off x="350704" y="1603520"/>
          <a:ext cx="1828306" cy="1570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noProof="0" dirty="0"/>
            <a:t>Takoj vidi, kaj ga čaka tisti dan, naslednjo uro…</a:t>
          </a:r>
        </a:p>
      </dsp:txBody>
      <dsp:txXfrm>
        <a:off x="396716" y="1649532"/>
        <a:ext cx="1736282" cy="1478950"/>
      </dsp:txXfrm>
    </dsp:sp>
    <dsp:sp modelId="{6FF0EC8A-23B1-41C4-A62B-2F13CC32819F}">
      <dsp:nvSpPr>
        <dsp:cNvPr id="0" name=""/>
        <dsp:cNvSpPr/>
      </dsp:nvSpPr>
      <dsp:spPr>
        <a:xfrm>
          <a:off x="2351493" y="451080"/>
          <a:ext cx="1740846" cy="95370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0" i="0" kern="1200" noProof="0" dirty="0"/>
            <a:t>DRŽI SE UR IN ODMOROV</a:t>
          </a:r>
          <a:endParaRPr lang="sl-SI" sz="2000" kern="1200" noProof="0" dirty="0"/>
        </a:p>
      </dsp:txBody>
      <dsp:txXfrm>
        <a:off x="2379426" y="479013"/>
        <a:ext cx="1684980" cy="897839"/>
      </dsp:txXfrm>
    </dsp:sp>
    <dsp:sp modelId="{6C5F0676-2961-474B-BBB1-9A0AC71F42F2}">
      <dsp:nvSpPr>
        <dsp:cNvPr id="0" name=""/>
        <dsp:cNvSpPr/>
      </dsp:nvSpPr>
      <dsp:spPr>
        <a:xfrm>
          <a:off x="2525578" y="1404785"/>
          <a:ext cx="141899" cy="1099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9857"/>
              </a:lnTo>
              <a:lnTo>
                <a:pt x="141899" y="1099857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0A876-0563-4AB6-B117-43754FE8A966}">
      <dsp:nvSpPr>
        <dsp:cNvPr id="0" name=""/>
        <dsp:cNvSpPr/>
      </dsp:nvSpPr>
      <dsp:spPr>
        <a:xfrm>
          <a:off x="2667477" y="1640182"/>
          <a:ext cx="2208855" cy="1728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noProof="0" dirty="0"/>
            <a:t>Ko je čas za malico, ima malico; ko je odmor, se za nekaj časa odmakne od </a:t>
          </a:r>
          <a:r>
            <a:rPr lang="sl-SI" sz="1400" kern="1200" noProof="0" dirty="0" smtClean="0"/>
            <a:t>računalnika/tablice/ telefona</a:t>
          </a:r>
          <a:r>
            <a:rPr lang="sl-SI" sz="1400" kern="1200" noProof="0" dirty="0"/>
            <a:t>; spije kozarec vode, čaj …</a:t>
          </a:r>
        </a:p>
      </dsp:txBody>
      <dsp:txXfrm>
        <a:off x="2718115" y="1690820"/>
        <a:ext cx="2107579" cy="1627645"/>
      </dsp:txXfrm>
    </dsp:sp>
    <dsp:sp modelId="{DC68E120-BA63-400C-B1ED-4D52C1E309EC}">
      <dsp:nvSpPr>
        <dsp:cNvPr id="0" name=""/>
        <dsp:cNvSpPr/>
      </dsp:nvSpPr>
      <dsp:spPr>
        <a:xfrm>
          <a:off x="4910119" y="515491"/>
          <a:ext cx="1740846" cy="8704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noProof="0" dirty="0"/>
            <a:t>NALOGE OPRAVLJA SPROTI</a:t>
          </a:r>
        </a:p>
      </dsp:txBody>
      <dsp:txXfrm>
        <a:off x="4935613" y="540985"/>
        <a:ext cx="1689858" cy="819435"/>
      </dsp:txXfrm>
    </dsp:sp>
    <dsp:sp modelId="{B5198F5F-18F7-4782-AB68-03BD25DC9507}">
      <dsp:nvSpPr>
        <dsp:cNvPr id="0" name=""/>
        <dsp:cNvSpPr/>
      </dsp:nvSpPr>
      <dsp:spPr>
        <a:xfrm>
          <a:off x="5084203" y="1385914"/>
          <a:ext cx="176619" cy="1093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360"/>
              </a:lnTo>
              <a:lnTo>
                <a:pt x="176619" y="1093360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29F92-D164-4FCA-9280-3FD56ACC8821}">
      <dsp:nvSpPr>
        <dsp:cNvPr id="0" name=""/>
        <dsp:cNvSpPr/>
      </dsp:nvSpPr>
      <dsp:spPr>
        <a:xfrm>
          <a:off x="5260823" y="1671448"/>
          <a:ext cx="1883971" cy="1615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lvl="0" algn="ctr" defTabSz="62230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noProof="0" dirty="0"/>
            <a:t>Pouk je naravnan tako, da bi moral učenec večino nalog opraviti v dopoldanskem času.</a:t>
          </a:r>
        </a:p>
      </dsp:txBody>
      <dsp:txXfrm>
        <a:off x="5308144" y="1718769"/>
        <a:ext cx="1789329" cy="1521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445793A1-5EE3-4B03-B353-E9CD275196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BB21752-57A6-4D54-9D39-9736E208C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CEB3F-9833-4B00-858D-5BA902E46D01}" type="datetime1">
              <a:rPr lang="sl-SI" smtClean="0"/>
              <a:t>23. 11. 2020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650F523-8AA2-4827-8ADD-E407D03396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5D93D85-2499-4AEF-9E23-D445DE01AF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D17ED-A452-4A50-A6B4-F4D79F0D12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4249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B229E-6AE2-43A6-9298-BD7060918561}" type="datetime1">
              <a:rPr lang="sl-SI" smtClean="0"/>
              <a:pPr/>
              <a:t>23. 11. 2020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BA7F3-B654-4533-A334-E615BC003D52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22903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A7F3-B654-4533-A334-E615BC003D52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222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A7F3-B654-4533-A334-E615BC003D52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684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A7F3-B654-4533-A334-E615BC003D52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360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A7F3-B654-4533-A334-E615BC003D52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914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A7F3-B654-4533-A334-E615BC003D52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625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/>
              <a:t>Kliknite, če želite urediti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3E2A7-9761-44DC-93C8-535D0CBC606F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  <p:cxnSp>
        <p:nvCxnSpPr>
          <p:cNvPr id="16" name="Raven povezovalnik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ven povezovalnik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17" name="Označba mesta za sliko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sliko.</a:t>
            </a:r>
          </a:p>
        </p:txBody>
      </p:sp>
      <p:sp>
        <p:nvSpPr>
          <p:cNvPr id="16" name="Označba mesta za besedilo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832EC8-089F-44B5-BFB3-B2CBD7FDB2F5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E976FB-E18B-4A08-AAD3-1A365F0F9A28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10" name="Označba mesta za besedilo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69FDDD-69E9-4DFF-8820-6A9D4441BCFB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4" name="Polje z besedilom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l-SI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5" name="Polje z besedilom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sl-SI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086DD3-0DA2-4531-8231-3A2ED4CE7652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 z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10" name="Označba mesta za besedil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sl-SI" noProof="0"/>
              <a:t>Uredite sloge besedila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BDF3AD-9968-4F0F-9BDA-0C4DA7E9DE41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1" name="Polje_z_besedilom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l-SI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2" name="Polje_z_besedilom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sl-SI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ilno ali nap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sl-SI" noProof="0"/>
              <a:t>Kliknite, če želite urediti slog naslova matrice.</a:t>
            </a:r>
          </a:p>
        </p:txBody>
      </p:sp>
      <p:sp>
        <p:nvSpPr>
          <p:cNvPr id="10" name="Označba mesta za besedil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sl-SI" noProof="0"/>
              <a:t>Uredite sloge besedila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284439-479F-46D6-9C60-4D56A9103DD4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AA4F52-1A53-454B-A469-2F9B2D743C9C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CCECFE-D07F-40A0-8A47-83EBAF3FFA8D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E855FC-0E26-4031-AB93-1C54B1405EC0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418D62-DB71-4C57-BF59-DD678A009DC5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E19354-8A49-4500-97E2-15E320405B41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F882AF-4B06-420E-B8BD-8DA22AC90C5F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6C16DF-D228-4B50-B274-D996774BC606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0B363D-D499-4B02-B93E-9F1408BCFD04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0481CD-2E43-4E5A-A5A1-48EDE89AE77B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14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3C0707-13FF-4005-9DE0-60CFBA58047C}" type="datetime1">
              <a:rPr lang="sl-SI" noProof="0" smtClean="0"/>
              <a:t>23. 11. 2020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Raven povezovalnik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povezovalnik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en povezovalnik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en povezovalnik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en povezovalnik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noProof="0" dirty="0"/>
              <a:t>Kliknite, če želite urediti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E95B46BD-BC22-49EB-BB67-EA30E0AB105F}" type="datetime1">
              <a:rPr lang="sl-SI" noProof="0" smtClean="0"/>
              <a:t>23. 11. 2020</a:t>
            </a:fld>
            <a:endParaRPr lang="sl-SI" noProof="0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ozitivnapsihologijazaboljsezivljenje/videos/632318324078663/" TargetMode="External"/><Relationship Id="rId2" Type="http://schemas.openxmlformats.org/officeDocument/2006/relationships/hyperlink" Target="https://www.facebook.com/pozitivnapsihologijazaboljsezivljenje/videos/464998025840681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ecer.com/zabava/zanimivosti/recept-za-nasmejano-izolacijo-z-otroki-10155732" TargetMode="External"/><Relationship Id="rId5" Type="http://schemas.openxmlformats.org/officeDocument/2006/relationships/hyperlink" Target="https://safe.si/" TargetMode="External"/><Relationship Id="rId4" Type="http://schemas.openxmlformats.org/officeDocument/2006/relationships/hyperlink" Target="https://www.facebook.com/pozitivnapsihologijazaboljsezivljenje/videos/780047036181515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ozitivnapsihologijazaboljsezivljenje/videos/632318324078663/" TargetMode="External"/><Relationship Id="rId2" Type="http://schemas.openxmlformats.org/officeDocument/2006/relationships/hyperlink" Target="https://www.facebook.com/pozitivnapsihologijazaboljsezivljenje/videos/4649980258406813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pozitivnapsihologijazaboljsezivljenje/videos/78004703618151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Pravokotnik 65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247528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dirty="0"/>
              <a:t>Učenje </a:t>
            </a:r>
            <a:br>
              <a:rPr lang="sl-SI" dirty="0"/>
            </a:br>
            <a:r>
              <a:rPr lang="sl-SI" dirty="0"/>
              <a:t>na daljavo</a:t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1600" dirty="0" smtClean="0"/>
              <a:t>pripravili</a:t>
            </a:r>
            <a:r>
              <a:rPr lang="sl-SI" sz="1600" dirty="0"/>
              <a:t>:</a:t>
            </a:r>
            <a:br>
              <a:rPr lang="sl-SI" sz="1600" dirty="0"/>
            </a:br>
            <a:r>
              <a:rPr lang="sl-SI" sz="1600" dirty="0"/>
              <a:t>DOROTEJA BAJC IN LIDIJA </a:t>
            </a:r>
            <a:r>
              <a:rPr lang="sl-SI" sz="1600" dirty="0" smtClean="0"/>
              <a:t>POVH</a:t>
            </a:r>
            <a:br>
              <a:rPr lang="sl-SI" sz="1600" dirty="0" smtClean="0"/>
            </a:br>
            <a:r>
              <a:rPr lang="sl-SI" sz="1600" dirty="0" smtClean="0"/>
              <a:t> 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2710" y="4876800"/>
            <a:ext cx="4025291" cy="1561072"/>
          </a:xfrm>
        </p:spPr>
        <p:txBody>
          <a:bodyPr rtlCol="0">
            <a:normAutofit/>
          </a:bodyPr>
          <a:lstStyle/>
          <a:p>
            <a:pPr rtl="0"/>
            <a:endParaRPr lang="sl-SI" dirty="0">
              <a:solidFill>
                <a:schemeClr val="accent1">
                  <a:lumMod val="50000"/>
                </a:schemeClr>
              </a:solidFill>
            </a:endParaRPr>
          </a:p>
          <a:p>
            <a:pPr rtl="0"/>
            <a:r>
              <a:rPr lang="sl-SI" sz="1400" dirty="0" smtClean="0">
                <a:solidFill>
                  <a:schemeClr val="tx1"/>
                </a:solidFill>
              </a:rPr>
              <a:t>    </a:t>
            </a:r>
          </a:p>
          <a:p>
            <a:pPr rtl="0"/>
            <a:endParaRPr lang="sl-SI" sz="1400" dirty="0">
              <a:solidFill>
                <a:schemeClr val="tx1"/>
              </a:solidFill>
            </a:endParaRPr>
          </a:p>
          <a:p>
            <a:pPr rtl="0"/>
            <a:r>
              <a:rPr lang="sl-SI" sz="1400" dirty="0" smtClean="0">
                <a:solidFill>
                  <a:schemeClr val="tx1"/>
                </a:solidFill>
              </a:rPr>
              <a:t>                                             5. november, 2020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68" name="Pravokotnik z odrezanima kotoma na diagonali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grpSp>
        <p:nvGrpSpPr>
          <p:cNvPr id="70" name="Skupina 69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Raven povezovalnik 70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aven povezovalnik 71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aven povezovalnik 72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aven povezovalnik 73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aven povezovalnik 74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Free Online Learnong Cliparts, Download Free Clip Art, Free Clip Art on  Clipart Library">
            <a:extLst>
              <a:ext uri="{FF2B5EF4-FFF2-40B4-BE49-F238E27FC236}">
                <a16:creationId xmlns:a16="http://schemas.microsoft.com/office/drawing/2014/main" id="{7F29C9D4-66F2-48A1-8A48-2523B3EE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11" y="1109709"/>
            <a:ext cx="5779363" cy="44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B7BF04-2E92-4D54-9451-42B0BED3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77" y="474891"/>
            <a:ext cx="8534400" cy="1202990"/>
          </a:xfrm>
        </p:spPr>
        <p:txBody>
          <a:bodyPr/>
          <a:lstStyle/>
          <a:p>
            <a:pPr algn="ctr"/>
            <a:r>
              <a:rPr lang="sl-SI" b="1" dirty="0" smtClean="0"/>
              <a:t>ODMOR</a:t>
            </a:r>
            <a:endParaRPr lang="sl-SI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12DF5F-C5AE-46EC-A18D-A73CA8C70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656" y="1843310"/>
            <a:ext cx="8512044" cy="3615267"/>
          </a:xfrm>
        </p:spPr>
        <p:txBody>
          <a:bodyPr>
            <a:normAutofit/>
          </a:bodyPr>
          <a:lstStyle/>
          <a:p>
            <a:r>
              <a:rPr lang="sl-SI" sz="2800" dirty="0"/>
              <a:t> </a:t>
            </a:r>
            <a:r>
              <a:rPr lang="sl-SI" sz="2800" dirty="0" smtClean="0"/>
              <a:t>Naj </a:t>
            </a:r>
            <a:r>
              <a:rPr lang="sl-SI" sz="2800" dirty="0"/>
              <a:t>bo </a:t>
            </a:r>
            <a:r>
              <a:rPr lang="sl-SI" sz="2800" dirty="0" smtClean="0"/>
              <a:t>gibalen;</a:t>
            </a:r>
            <a:endParaRPr lang="sl-SI" sz="2800" dirty="0"/>
          </a:p>
          <a:p>
            <a:r>
              <a:rPr lang="sl-SI" sz="2800" dirty="0"/>
              <a:t> </a:t>
            </a:r>
            <a:r>
              <a:rPr lang="sl-SI" sz="2800" dirty="0" smtClean="0"/>
              <a:t>učenec </a:t>
            </a:r>
            <a:r>
              <a:rPr lang="sl-SI" sz="2800" dirty="0" smtClean="0"/>
              <a:t>lahko </a:t>
            </a:r>
            <a:r>
              <a:rPr lang="sl-SI" sz="2800" dirty="0" smtClean="0"/>
              <a:t>posluša glasbo</a:t>
            </a:r>
            <a:r>
              <a:rPr lang="sl-SI" sz="2800" dirty="0"/>
              <a:t>, </a:t>
            </a:r>
            <a:r>
              <a:rPr lang="sl-SI" sz="2800" dirty="0" smtClean="0"/>
              <a:t>zapleše;</a:t>
            </a:r>
            <a:endParaRPr lang="sl-SI" sz="2800" dirty="0"/>
          </a:p>
          <a:p>
            <a:r>
              <a:rPr lang="sl-SI" sz="2800" dirty="0"/>
              <a:t> reši </a:t>
            </a:r>
            <a:r>
              <a:rPr lang="sl-SI" sz="2800" dirty="0" smtClean="0"/>
              <a:t>naj križanko</a:t>
            </a:r>
            <a:r>
              <a:rPr lang="sl-SI" sz="2800" dirty="0"/>
              <a:t>, sudoku, </a:t>
            </a:r>
            <a:r>
              <a:rPr lang="sl-SI" sz="2800" dirty="0" smtClean="0"/>
              <a:t>„miselni oreh“ </a:t>
            </a:r>
            <a:r>
              <a:rPr lang="sl-SI" sz="2800" dirty="0"/>
              <a:t>…;</a:t>
            </a:r>
          </a:p>
          <a:p>
            <a:r>
              <a:rPr lang="sl-SI" sz="2800" dirty="0"/>
              <a:t> spije kozarec vode, opravi </a:t>
            </a:r>
            <a:r>
              <a:rPr lang="sl-SI" sz="2800" dirty="0" smtClean="0"/>
              <a:t>toaleto ...</a:t>
            </a:r>
            <a:endParaRPr lang="sl-SI" sz="2800" dirty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837294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210FE5-7FEE-4617-A9D3-630F4EA4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639932"/>
            <a:ext cx="6019800" cy="1171113"/>
          </a:xfrm>
        </p:spPr>
        <p:txBody>
          <a:bodyPr/>
          <a:lstStyle/>
          <a:p>
            <a:pPr algn="ctr"/>
            <a:r>
              <a:rPr lang="sl-SI" b="1" dirty="0"/>
              <a:t>SKRB ZA </a:t>
            </a:r>
            <a:r>
              <a:rPr lang="sl-SI" b="1" dirty="0" smtClean="0"/>
              <a:t>ZDRAVJE 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5" name="Označba mesta slike 4">
            <a:extLst>
              <a:ext uri="{FF2B5EF4-FFF2-40B4-BE49-F238E27FC236}">
                <a16:creationId xmlns:a16="http://schemas.microsoft.com/office/drawing/2014/main" id="{0D2DD5B1-91F7-4D4E-BC46-51CB47D15F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064" r="26064"/>
          <a:stretch>
            <a:fillRect/>
          </a:stretch>
        </p:blipFill>
        <p:spPr>
          <a:xfrm>
            <a:off x="536251" y="568171"/>
            <a:ext cx="3280974" cy="4572000"/>
          </a:xfrm>
          <a:prstGeom prst="rect">
            <a:avLst/>
          </a:prstGeom>
        </p:spPr>
      </p:pic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8E43663-36BD-4D49-A23C-518EDEE2B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1711745"/>
            <a:ext cx="6276114" cy="34284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V</a:t>
            </a:r>
            <a:r>
              <a:rPr lang="sl-SI" sz="2400" dirty="0" smtClean="0"/>
              <a:t>sak </a:t>
            </a:r>
            <a:r>
              <a:rPr lang="sl-SI" sz="2400" dirty="0"/>
              <a:t>dan gibanje na svežem </a:t>
            </a:r>
            <a:r>
              <a:rPr lang="sl-SI" sz="2400" dirty="0" smtClean="0"/>
              <a:t>zraku.</a:t>
            </a:r>
            <a:endParaRPr lang="sl-S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S</a:t>
            </a:r>
            <a:r>
              <a:rPr lang="sl-SI" sz="2400" dirty="0" smtClean="0"/>
              <a:t>krb </a:t>
            </a:r>
            <a:r>
              <a:rPr lang="sl-SI" sz="2400" dirty="0"/>
              <a:t>za zdravo prehrano (veliko vode, sadja, zelenjave, brez prigrizkov in čim manj </a:t>
            </a:r>
            <a:r>
              <a:rPr lang="sl-SI" sz="2400" dirty="0" smtClean="0"/>
              <a:t>sladkarij).</a:t>
            </a:r>
            <a:endParaRPr lang="sl-S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Š</a:t>
            </a:r>
            <a:r>
              <a:rPr lang="sl-SI" sz="2400" dirty="0" smtClean="0"/>
              <a:t>portni </a:t>
            </a:r>
            <a:r>
              <a:rPr lang="sl-SI" sz="2400" dirty="0"/>
              <a:t>pedagogi podajo navodila za gibanje za celoten teden – pomembno </a:t>
            </a:r>
            <a:r>
              <a:rPr lang="sl-SI" sz="2400" dirty="0" smtClean="0"/>
              <a:t>se jih </a:t>
            </a:r>
            <a:r>
              <a:rPr lang="sl-SI" sz="2400" dirty="0"/>
              <a:t>je </a:t>
            </a:r>
            <a:r>
              <a:rPr lang="sl-SI" sz="2400" dirty="0" smtClean="0"/>
              <a:t>držati!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547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F10CFA-4755-414F-B5FA-FF0EE5FB2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800"/>
            <a:ext cx="9445209" cy="133831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NEKOLIKO DRUGAČNO DRUŽINSKO ŽIVLJENJE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01233E-047A-4641-A937-1E9100894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2219417"/>
            <a:ext cx="10910025" cy="44210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Tesnejše interakcije, preveč prostega časa, nič prostočasnih </a:t>
            </a:r>
            <a:r>
              <a:rPr lang="sl-SI" dirty="0" smtClean="0"/>
              <a:t>dejavnosti </a:t>
            </a:r>
            <a:r>
              <a:rPr lang="sl-SI" dirty="0"/>
              <a:t>lahko </a:t>
            </a:r>
            <a:r>
              <a:rPr lang="sl-SI" dirty="0" smtClean="0"/>
              <a:t>povzročijo </a:t>
            </a:r>
            <a:r>
              <a:rPr lang="sl-SI" dirty="0"/>
              <a:t>razdražljivost, izčrpanost in nejevoljo pri vseh družinskih članih.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Razdelite si naloge in delo v družini.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Vsak naj poskrbi za določena domača opravila.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Starši lahko skupaj z otrokom oblikujete „ČEK LISTO“ z opravili, ki jih otrok odkljuka, ko jih opravi. Naloge lahko razporedite po pomembnosti, zahtevnosti, trajanju. S tem zagotovite, da otrok ne bo pozabil na opravila, hkrati </a:t>
            </a:r>
            <a:r>
              <a:rPr lang="sl-SI" dirty="0" smtClean="0"/>
              <a:t>bo tudi </a:t>
            </a:r>
            <a:r>
              <a:rPr lang="sl-SI" dirty="0"/>
              <a:t>sam </a:t>
            </a:r>
            <a:r>
              <a:rPr lang="sl-SI" dirty="0" smtClean="0"/>
              <a:t>spremljal </a:t>
            </a:r>
            <a:r>
              <a:rPr lang="sl-SI" dirty="0"/>
              <a:t>svoj napredek in </a:t>
            </a:r>
            <a:r>
              <a:rPr lang="sl-SI" dirty="0" smtClean="0"/>
              <a:t>razvijal </a:t>
            </a:r>
            <a:r>
              <a:rPr lang="sl-SI" dirty="0"/>
              <a:t>občutek samoučinkovitosti.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Skupaj počnite stvari, v katerih uživate</a:t>
            </a:r>
            <a:r>
              <a:rPr lang="sl-SI" dirty="0" smtClean="0"/>
              <a:t>.</a:t>
            </a:r>
            <a:r>
              <a:rPr lang="sl-SI" dirty="0"/>
              <a:t> </a:t>
            </a:r>
            <a:r>
              <a:rPr lang="sl-SI" dirty="0" smtClean="0"/>
              <a:t>Izkoristite priložnost za druženje, igro, </a:t>
            </a:r>
            <a:r>
              <a:rPr lang="sl-SI" dirty="0"/>
              <a:t>družabne </a:t>
            </a:r>
            <a:r>
              <a:rPr lang="sl-SI" dirty="0" smtClean="0"/>
              <a:t>igre – Človek </a:t>
            </a:r>
            <a:r>
              <a:rPr lang="sl-SI" dirty="0"/>
              <a:t>ne jezi se, Črni Peter, Activity, Twister ipd.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555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C9637C-C23B-4A47-82D9-4934DD66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90" y="1546933"/>
            <a:ext cx="10182056" cy="4649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/>
              <a:t>NAMESTO ZAKLJUČKA PREDLAGAMO OGLED </a:t>
            </a:r>
            <a:r>
              <a:rPr lang="sl-SI" sz="2800" b="1" dirty="0" smtClean="0"/>
              <a:t>OZ. </a:t>
            </a:r>
            <a:r>
              <a:rPr lang="sl-SI" sz="2800" b="1" dirty="0"/>
              <a:t>BRANJE:</a:t>
            </a:r>
          </a:p>
          <a:p>
            <a:pPr marL="0" indent="0">
              <a:buNone/>
            </a:pPr>
            <a:endParaRPr lang="sl-SI" sz="2800" b="1" dirty="0"/>
          </a:p>
          <a:p>
            <a:r>
              <a:rPr lang="sl-SI" dirty="0">
                <a:hlinkClick r:id="rId2"/>
              </a:rPr>
              <a:t>https://www.facebook.com/pozitivnapsihologijazaboljsezivljenje/videos/4649980258406813/</a:t>
            </a:r>
            <a:endParaRPr lang="sl-SI" dirty="0"/>
          </a:p>
          <a:p>
            <a:r>
              <a:rPr lang="sl-SI" dirty="0">
                <a:hlinkClick r:id="rId3"/>
              </a:rPr>
              <a:t>https://www.facebook.com/pozitivnapsihologijazaboljsezivljenje/videos/632318324078663/</a:t>
            </a:r>
            <a:endParaRPr lang="sl-SI" dirty="0"/>
          </a:p>
          <a:p>
            <a:r>
              <a:rPr lang="sl-SI" dirty="0">
                <a:hlinkClick r:id="rId4"/>
              </a:rPr>
              <a:t>https://www.facebook.com/pozitivnapsihologijazaboljsezivljenje/videos/780047036181515/</a:t>
            </a:r>
            <a:endParaRPr lang="sl-SI" dirty="0"/>
          </a:p>
          <a:p>
            <a:r>
              <a:rPr lang="sl-SI" dirty="0">
                <a:hlinkClick r:id="rId5"/>
              </a:rPr>
              <a:t>https://safe.si/</a:t>
            </a:r>
            <a:endParaRPr lang="sl-SI" dirty="0"/>
          </a:p>
          <a:p>
            <a:r>
              <a:rPr lang="sl-SI" dirty="0">
                <a:hlinkClick r:id="rId6"/>
              </a:rPr>
              <a:t>https://www.vecer.com/zabava/zanimivosti/recept-za-nasmejano-izolacijo-z-otroki-10155732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365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Pravokotnik 87">
            <a:extLst>
              <a:ext uri="{FF2B5EF4-FFF2-40B4-BE49-F238E27FC236}">
                <a16:creationId xmlns:a16="http://schemas.microsoft.com/office/drawing/2014/main" id="{58A973E8-C2D4-4C81-8ADE-C5C021A615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75778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sl-SI" sz="3100" dirty="0"/>
              <a:t>V upanju, da bomo kmalu lahko delali tako kot ta dekleta, vas lepo </a:t>
            </a:r>
            <a:r>
              <a:rPr lang="sl-SI" sz="3100" dirty="0" err="1" smtClean="0"/>
              <a:t>pozdravljaMo</a:t>
            </a:r>
            <a:r>
              <a:rPr lang="sl-SI" sz="3100" dirty="0" smtClean="0"/>
              <a:t>.</a:t>
            </a:r>
            <a:r>
              <a:rPr lang="sl-SI" sz="3100" dirty="0"/>
              <a:t/>
            </a:r>
            <a:br>
              <a:rPr lang="sl-SI" sz="3100" dirty="0"/>
            </a:br>
            <a:r>
              <a:rPr lang="sl-SI" sz="3100" dirty="0"/>
              <a:t>Hvala Za pozornost.</a:t>
            </a:r>
            <a:endParaRPr lang="sl-SI" dirty="0"/>
          </a:p>
        </p:txBody>
      </p:sp>
      <p:grpSp>
        <p:nvGrpSpPr>
          <p:cNvPr id="90" name="Skupina 89">
            <a:extLst>
              <a:ext uri="{FF2B5EF4-FFF2-40B4-BE49-F238E27FC236}">
                <a16:creationId xmlns:a16="http://schemas.microsoft.com/office/drawing/2014/main" id="{A08E251A-5371-4E82-A0F3-2CA0C15AB0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1" name="Raven povezovalnik 90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aven povezovalnik 91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aven povezovalnik 92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aven povezovalnik 93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aven povezovalnik 94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Pravokotnik z odrezanima kotoma na diagonali 12">
            <a:extLst>
              <a:ext uri="{FF2B5EF4-FFF2-40B4-BE49-F238E27FC236}">
                <a16:creationId xmlns:a16="http://schemas.microsoft.com/office/drawing/2014/main" id="{E05CABE9-5E7C-4773-BFCD-24B199FA1A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pic>
        <p:nvPicPr>
          <p:cNvPr id="5" name="Slika 4" descr="Dekleta šivajo oblačila">
            <a:extLst>
              <a:ext uri="{FF2B5EF4-FFF2-40B4-BE49-F238E27FC236}">
                <a16:creationId xmlns:a16="http://schemas.microsoft.com/office/drawing/2014/main" id="{DB01D247-521D-46B2-B29A-935ED000F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" t="33228" r="15083" b="23430"/>
          <a:stretch/>
        </p:blipFill>
        <p:spPr>
          <a:xfrm>
            <a:off x="834934" y="854087"/>
            <a:ext cx="9290304" cy="2741369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8184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432298-5C9A-4427-B48C-AEB07A4EC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663607"/>
          </a:xfrm>
        </p:spPr>
        <p:txBody>
          <a:bodyPr>
            <a:normAutofit fontScale="90000"/>
          </a:bodyPr>
          <a:lstStyle/>
          <a:p>
            <a:r>
              <a:rPr lang="sl-SI" dirty="0"/>
              <a:t>viri: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B2C2066-97C1-4317-A408-C63EA1B44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1287097"/>
            <a:ext cx="11096456" cy="5033803"/>
          </a:xfrm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sl-SI" sz="1200" dirty="0"/>
              <a:t>https://www.google.si/search?q=distance+learning+clipart&amp;tbm=isch&amp;ved=2ahUKEwjF3bXu_OrsAhUx-YUKHb67A1oQ2-cCegQIABAA&amp;oq=distance+le&amp;gs_lcp=CgNpbWcQARgBMgIIADICCAAyAggAMgIIADIECAAQHjIECAAQHjIECAAQHjIECAAQHjIECAAQHjIECAAQHjoECCMQJzoECAAQQzoICAAQsQMQgwE6BQgAELEDUI-sCVjkuglgkMcJaABwAHgAgAGHAYgB8QmSAQQwLjExmAEAoAEBqgELZ3dzLXdpei1pbWfAAQE&amp;sclient=img&amp;ei=Y7ajX4WgNbHylwS-; z dne 5. 11. 2020</a:t>
            </a:r>
          </a:p>
          <a:p>
            <a:pPr marL="228600" indent="-228600">
              <a:buAutoNum type="arabicPeriod"/>
            </a:pPr>
            <a:r>
              <a:rPr lang="sl-SI" sz="1200" dirty="0"/>
              <a:t>https://www.google.si/search?q=u%C4%8Denje+na+daljavo&amp;tbm=isch&amp;ved=2ahUKEwiq88u5_ersAhUYShoKHevTCUsQ2-cCegQIABAA&amp;oq=u%C4%8Denje+na+daljavo&amp;gs_lcp=CgNpbWcQAzIECCMQJzIECAAQGDIECAAQGDIECAAQGDIECAAQGDIECAAQGDoFCAAQsQM6AggAOggIABCxAxCDAToECAAQQzoECAAQHjoGCAAQCBAeOgYIABAFEB5Q-eoSWNf-EmCrgBNoAXAAeACAAXeIAaEPkgEEMS4xN5gBAKABAaoBC2d3cy13aXotaW1nwAEB&amp;sclient=img&amp;ei=AbejX-ruH5iUaeunp9gE&amp;bih=722&amp;biw=1536#imgrc=bSqPX-87IuEurMQ&amp;bih=722&amp;biw=1536#imgrc=qHNgSREt40o7XM; z dne 5. 11. 2020</a:t>
            </a:r>
          </a:p>
          <a:p>
            <a:pPr marL="228600" indent="-228600">
              <a:buAutoNum type="arabicPeriod"/>
            </a:pPr>
            <a:r>
              <a:rPr lang="sl-SI" sz="1200" dirty="0"/>
              <a:t>https://www.google.si/search?q=getting+dressed+&amp;tbm=isch&amp;ved=2ahUKEwjikb6igOvsAhVJ0YUKHTPtDRoQ2-cCegQIABAA&amp;oq=getting+dressed+&amp;gs_lcp=CgNpbWcQAzIECCMQJzIECAAQEzIECAAQEzIECAAQEzIECAAQEzIECAAQEzIECAAQEzIECAAQEzIECAAQEzIECAAQEzoICAAQBRAeEBM6CAgAEAgQHhATUPTxAVid_wFgo4ECaABwAHgAgAFfiAH1BpIBAjEwmAEAoAEBqgELZ3dzLXdpei1pbWfAAQE&amp;sclient=img&amp;ei=9rmjX-K-FsmilwSz2rfQAQ&amp;bih=722&amp;biw=1536#imgrc=rUSj_dOrlVdJRM; z dne 5. 11. 2020</a:t>
            </a:r>
          </a:p>
          <a:p>
            <a:pPr marL="228600" indent="-228600">
              <a:buAutoNum type="arabicPeriod"/>
            </a:pPr>
            <a:r>
              <a:rPr lang="sl-SI" sz="1200" dirty="0"/>
              <a:t>https://www.google.si/search?q=making+bed+clipart&amp;tbm=isch&amp;ved=2ahUKEwiygqSCgevsAhUIzKQKHSOJB5sQ2-cCegQIABAA&amp;oq=making+bed+clip&amp;gs_lcp=CgNpbWcQARgAMgQIABATMgQIABATMggIABAFEB4QEzIICAAQBRAeEBMyCAgAEAUQHhATMggIABAFEB4QEzIICAAQBRAeEBMyCAgAEAUQHhATMggIABAFEB4QEzIICAAQCBAeEBNQ3A9Y9hVguSJoAHAAeACAAWCIAbkDkgEBNZgBAKABAaoBC2d3cy13aXotaW1nwAEB&amp;sclient=img&amp;ei=v7qjX_KmEIiYkwWjkp7YCQ&amp;bih=722&amp;biw=1536#imgrc=Ry56vmNF-3qkrM; z dne 5. 11. 2020</a:t>
            </a:r>
          </a:p>
          <a:p>
            <a:pPr marL="228600" indent="-228600">
              <a:buAutoNum type="arabicPeriod"/>
            </a:pPr>
            <a:r>
              <a:rPr lang="sl-SI" sz="1200" dirty="0">
                <a:hlinkClick r:id="rId2"/>
              </a:rPr>
              <a:t>https://www.facebook.com/pozitivnapsihologijazaboljsezivljenje/videos/4649980258406813/</a:t>
            </a:r>
            <a:r>
              <a:rPr lang="sl-SI" sz="1200" dirty="0"/>
              <a:t>, z dne 7. 11. 2020</a:t>
            </a:r>
          </a:p>
          <a:p>
            <a:pPr marL="228600" indent="-228600">
              <a:buAutoNum type="arabicPeriod"/>
            </a:pPr>
            <a:r>
              <a:rPr lang="sl-SI" sz="1200" dirty="0">
                <a:hlinkClick r:id="rId3"/>
              </a:rPr>
              <a:t>https://www.facebook.com/pozitivnapsihologijazaboljsezivljenje/videos/632318324078663/</a:t>
            </a:r>
            <a:r>
              <a:rPr lang="sl-SI" sz="1200" dirty="0"/>
              <a:t>, z dne 7. 11. 2020</a:t>
            </a:r>
          </a:p>
          <a:p>
            <a:pPr marL="228600" indent="-228600">
              <a:buAutoNum type="arabicPeriod"/>
            </a:pPr>
            <a:r>
              <a:rPr lang="sl-SI" sz="1200" dirty="0">
                <a:hlinkClick r:id="rId4"/>
              </a:rPr>
              <a:t>https://www.facebook.com/pozitivnapsihologijazaboljsezivljenje/videos/780047036181515/</a:t>
            </a:r>
            <a:r>
              <a:rPr lang="sl-SI" sz="1200" dirty="0"/>
              <a:t>, z dne 7. 11. 2020</a:t>
            </a:r>
          </a:p>
          <a:p>
            <a:pPr marL="228600" indent="-228600">
              <a:buAutoNum type="arabicPeriod"/>
            </a:pP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219388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C9AB9F-CDB0-4020-B800-214D18A8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397" y="352061"/>
            <a:ext cx="8534400" cy="1041734"/>
          </a:xfrm>
        </p:spPr>
        <p:txBody>
          <a:bodyPr/>
          <a:lstStyle/>
          <a:p>
            <a:pPr algn="ctr"/>
            <a:r>
              <a:rPr lang="sl-SI" dirty="0"/>
              <a:t>OHRANJAJ DNEVNO RUTINO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C027FD7-A2F6-4E8A-AE60-0566D32D2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397" y="1271715"/>
            <a:ext cx="8773687" cy="4799219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2A017A3-21F8-46F2-B173-660831F992FE}"/>
              </a:ext>
            </a:extLst>
          </p:cNvPr>
          <p:cNvSpPr txBox="1"/>
          <p:nvPr/>
        </p:nvSpPr>
        <p:spPr>
          <a:xfrm>
            <a:off x="1515122" y="6211669"/>
            <a:ext cx="9161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>
                <a:solidFill>
                  <a:schemeClr val="bg1"/>
                </a:solidFill>
              </a:rPr>
              <a:t>Vir: </a:t>
            </a:r>
            <a:r>
              <a:rPr lang="sl-SI" sz="800" dirty="0">
                <a:solidFill>
                  <a:schemeClr val="bg1"/>
                </a:solidFill>
              </a:rPr>
              <a:t>https://www.google.si/search?q=u%C4%8Denje+na+daljavo&amp;tbm=isch&amp;ved=2ahUKEwiq88u5_ersAhUYShoKHevTCUsQ2-cCegQIABAA&amp;oq=u%C4%8Denje+na+daljavo&amp;gs_lcp=CgNpbWcQAzIECCMQJzIECAAQGDIECAAQGDIECAAQGDIECAAQGDIECAAQGDoFCAAQsQM6AggAOggIABCxAxCDAToECAAQQzoECAAQHjoGCAAQCBAeOgYIABAFEB5Q-eoSWNf-EmCrgBNoAXAAeACAAXeIAaEPkgEEMS4xN5gBAKABAaoBC2d3cy13aXotaW1nwAEB&amp;sclient=img&amp;ei=AbejX-ruH5iUaeunp9gE&amp;bih=722&amp;biw=1536#imgrc=bSqPX-87IuEurMQ&amp;bih=722&amp;biw=1536#imgrc=qHNgSREt40o7XM </a:t>
            </a:r>
            <a:endParaRPr lang="sl-S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C746597-9A16-45AC-BF98-32DEC42E3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479" y="2688609"/>
            <a:ext cx="3789378" cy="2996252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6F42A3-24B1-4656-B875-973EDAA51A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2002809"/>
          </a:xfrm>
        </p:spPr>
        <p:txBody>
          <a:bodyPr>
            <a:normAutofit/>
          </a:bodyPr>
          <a:lstStyle/>
          <a:p>
            <a:r>
              <a:rPr lang="sl-SI" sz="3200" dirty="0"/>
              <a:t> VSTAJAJ IN POJDI SPAT </a:t>
            </a:r>
            <a:r>
              <a:rPr lang="sl-SI" sz="3200" b="1" dirty="0"/>
              <a:t>VSAK DAN OB ISTI URI. 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7DC96E1-7C71-4289-AB09-69FEFE174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3447" y="1274323"/>
            <a:ext cx="5416645" cy="3652014"/>
          </a:xfrm>
        </p:spPr>
        <p:txBody>
          <a:bodyPr>
            <a:normAutofit/>
          </a:bodyPr>
          <a:lstStyle/>
          <a:p>
            <a:r>
              <a:rPr lang="sl-SI" sz="3200" dirty="0"/>
              <a:t> PRIPRAVI SI URNIK IN SE GA </a:t>
            </a:r>
            <a:r>
              <a:rPr lang="sl-SI" sz="3200" b="1" dirty="0" smtClean="0"/>
              <a:t>DRŽI</a:t>
            </a:r>
            <a:r>
              <a:rPr lang="sl-SI" sz="3200" dirty="0" smtClean="0"/>
              <a:t>. </a:t>
            </a:r>
          </a:p>
          <a:p>
            <a:r>
              <a:rPr lang="sl-SI" sz="3200" dirty="0" smtClean="0"/>
              <a:t>RAZPOREDI SI:</a:t>
            </a:r>
            <a:endParaRPr lang="sl-SI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sz="2800" dirty="0"/>
              <a:t> šolsko </a:t>
            </a:r>
            <a:r>
              <a:rPr lang="sl-SI" sz="2800" dirty="0" smtClean="0"/>
              <a:t>delo,</a:t>
            </a:r>
            <a:endParaRPr lang="sl-SI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sz="2800" dirty="0"/>
              <a:t> domača </a:t>
            </a:r>
            <a:r>
              <a:rPr lang="sl-SI" sz="2800" dirty="0" smtClean="0"/>
              <a:t>opravila,</a:t>
            </a:r>
            <a:endParaRPr lang="sl-SI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sz="2800" dirty="0"/>
              <a:t> prosti </a:t>
            </a:r>
            <a:r>
              <a:rPr lang="sl-SI" sz="2800" dirty="0" smtClean="0"/>
              <a:t>čas.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415685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B96F26-DE3B-46C1-B9B3-19E5FE2E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52" y="619382"/>
            <a:ext cx="7021498" cy="1236051"/>
          </a:xfrm>
        </p:spPr>
        <p:txBody>
          <a:bodyPr/>
          <a:lstStyle/>
          <a:p>
            <a:r>
              <a:rPr lang="sl-SI" b="1" dirty="0"/>
              <a:t>Top 3 </a:t>
            </a:r>
            <a:r>
              <a:rPr lang="sl-SI" dirty="0"/>
              <a:t>jutranja opravila </a:t>
            </a:r>
            <a:r>
              <a:rPr lang="sl-SI" dirty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3504E7-3B14-4D75-89F6-26B169DE2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673" y="2068497"/>
            <a:ext cx="4562494" cy="1083076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1. Vstani, se umij in obleci čista </a:t>
            </a:r>
            <a:r>
              <a:rPr lang="sl-SI" dirty="0" smtClean="0"/>
              <a:t>ter </a:t>
            </a:r>
            <a:r>
              <a:rPr lang="sl-SI" dirty="0"/>
              <a:t>udobna oblačila. 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06C922D-305A-4B49-B912-AD10E5B11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86835" y="1768711"/>
            <a:ext cx="4237608" cy="1322773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2. Prezrači sobo (večkrat na </a:t>
            </a:r>
            <a:r>
              <a:rPr lang="sl-SI" dirty="0" smtClean="0"/>
              <a:t>dan), </a:t>
            </a:r>
            <a:r>
              <a:rPr lang="sl-SI" dirty="0"/>
              <a:t>pospravi posteljo.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697C6AC-F1C8-47E7-B82E-892AD3A7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46" y="3429000"/>
            <a:ext cx="2138889" cy="2608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F28CAF9-0666-4554-BFF5-E9E895820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247" y="3047238"/>
            <a:ext cx="1891777" cy="1685788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9B1CEA7-983E-4621-AE1D-B566C293F6D1}"/>
              </a:ext>
            </a:extLst>
          </p:cNvPr>
          <p:cNvSpPr txBox="1"/>
          <p:nvPr/>
        </p:nvSpPr>
        <p:spPr>
          <a:xfrm>
            <a:off x="3823317" y="3533312"/>
            <a:ext cx="405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3. Na svoj delovni prostor pripravi šolske potrebščine po urniku tekočega dne.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5448469-A7D1-472D-9A2E-DBB535C09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638" y="4548975"/>
            <a:ext cx="1824269" cy="21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1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Raven povezovalnik 24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ven povezovalnik 25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ven povezovalnik 26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ven povezovalnik 27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ven povezovalnik 28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89" y="4876800"/>
            <a:ext cx="6763874" cy="15549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rtl="0"/>
            <a:r>
              <a:rPr lang="sl-SI" dirty="0"/>
              <a:t>Dobre</a:t>
            </a:r>
            <a:br>
              <a:rPr lang="sl-SI" dirty="0"/>
            </a:br>
            <a:r>
              <a:rPr lang="sl-SI" dirty="0"/>
              <a:t>učne navade v času pouka na DALJAVO</a:t>
            </a:r>
            <a:br>
              <a:rPr lang="sl-SI" dirty="0"/>
            </a:br>
            <a:endParaRPr lang="sl-SI" dirty="0"/>
          </a:p>
        </p:txBody>
      </p:sp>
      <p:pic>
        <p:nvPicPr>
          <p:cNvPr id="6" name="Označba mesta za vsebino 5" descr="Učenec, ki piše za mizo.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241" r="5241"/>
          <a:stretch/>
        </p:blipFill>
        <p:spPr>
          <a:xfrm>
            <a:off x="1016941" y="733647"/>
            <a:ext cx="3429109" cy="255142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aphicFrame>
        <p:nvGraphicFramePr>
          <p:cNvPr id="9" name="Označba mesta za vsebino 8" descr="Nabor ikon">
            <a:extLst>
              <a:ext uri="{FF2B5EF4-FFF2-40B4-BE49-F238E27FC236}">
                <a16:creationId xmlns:a16="http://schemas.microsoft.com/office/drawing/2014/main" id="{8EDEA472-192B-4242-9F8A-CF2C98BFB3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1097824"/>
              </p:ext>
            </p:extLst>
          </p:nvPr>
        </p:nvGraphicFramePr>
        <p:xfrm>
          <a:off x="5278959" y="685800"/>
          <a:ext cx="6226104" cy="401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>
            <a:extLst>
              <a:ext uri="{FF2B5EF4-FFF2-40B4-BE49-F238E27FC236}">
                <a16:creationId xmlns:a16="http://schemas.microsoft.com/office/drawing/2014/main" id="{7AE45261-7584-4688-A4A3-724AC140F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1" name="Pravokotnik z odrezanima kotoma na diagonali 21">
            <a:extLst>
              <a:ext uri="{FF2B5EF4-FFF2-40B4-BE49-F238E27FC236}">
                <a16:creationId xmlns:a16="http://schemas.microsoft.com/office/drawing/2014/main" id="{6A3DF0D0-07D5-4FAC-A12C-923E178CCB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20722"/>
            <a:ext cx="12188824" cy="3612950"/>
          </a:xfrm>
          <a:prstGeom prst="snip2DiagRect">
            <a:avLst>
              <a:gd name="adj1" fmla="val 8741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1EEF4727-6B5C-4FA7-968D-912F35A4C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Raven povezovalnik 23">
              <a:extLst>
                <a:ext uri="{FF2B5EF4-FFF2-40B4-BE49-F238E27FC236}">
                  <a16:creationId xmlns:a16="http://schemas.microsoft.com/office/drawing/2014/main" id="{52FE142A-A0FD-4557-92D4-A7A7F27CBF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ven povezovalnik 24">
              <a:extLst>
                <a:ext uri="{FF2B5EF4-FFF2-40B4-BE49-F238E27FC236}">
                  <a16:creationId xmlns:a16="http://schemas.microsoft.com/office/drawing/2014/main" id="{7F84B8B9-9710-47C6-A3BC-99C562894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ven povezovalnik 25">
              <a:extLst>
                <a:ext uri="{FF2B5EF4-FFF2-40B4-BE49-F238E27FC236}">
                  <a16:creationId xmlns:a16="http://schemas.microsoft.com/office/drawing/2014/main" id="{693ADAE5-007B-4BBF-8DA6-2EB91A0BE7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ven povezovalnik 26">
              <a:extLst>
                <a:ext uri="{FF2B5EF4-FFF2-40B4-BE49-F238E27FC236}">
                  <a16:creationId xmlns:a16="http://schemas.microsoft.com/office/drawing/2014/main" id="{F3DB8E36-978B-4F5D-B278-B1F45C5855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ven povezovalnik 27">
              <a:extLst>
                <a:ext uri="{FF2B5EF4-FFF2-40B4-BE49-F238E27FC236}">
                  <a16:creationId xmlns:a16="http://schemas.microsoft.com/office/drawing/2014/main" id="{37484C8B-8B05-442F-A4F5-4192C7D0C9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DF9C7A1-261C-42CF-8BE3-4951A5DE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9401484" cy="4495800"/>
          </a:xfrm>
        </p:spPr>
        <p:txBody>
          <a:bodyPr/>
          <a:lstStyle/>
          <a:p>
            <a:pPr marL="0" indent="0">
              <a:buNone/>
            </a:pPr>
            <a:r>
              <a:rPr lang="sl-SI" sz="3200" cap="all" dirty="0">
                <a:ln w="3175" cmpd="sng">
                  <a:noFill/>
                </a:ln>
                <a:solidFill>
                  <a:prstClr val="white"/>
                </a:solidFill>
                <a:latin typeface="TW Cen MT"/>
                <a:ea typeface="+mj-lt"/>
                <a:cs typeface="+mj-lt"/>
              </a:rPr>
              <a:t>Dogovorite se, kaj bo </a:t>
            </a:r>
            <a:r>
              <a:rPr lang="sl-SI" sz="3200" cap="all" dirty="0" smtClean="0">
                <a:ln w="3175" cmpd="sng">
                  <a:noFill/>
                </a:ln>
                <a:solidFill>
                  <a:prstClr val="white"/>
                </a:solidFill>
                <a:latin typeface="TW Cen MT"/>
                <a:ea typeface="+mj-lt"/>
                <a:cs typeface="+mj-lt"/>
              </a:rPr>
              <a:t>OTROK </a:t>
            </a:r>
            <a:r>
              <a:rPr lang="sl-SI" sz="3200" cap="all" dirty="0">
                <a:ln w="3175" cmpd="sng">
                  <a:noFill/>
                </a:ln>
                <a:solidFill>
                  <a:prstClr val="white"/>
                </a:solidFill>
                <a:latin typeface="TW Cen MT"/>
                <a:ea typeface="+mj-lt"/>
                <a:cs typeface="+mj-lt"/>
              </a:rPr>
              <a:t>naredil </a:t>
            </a:r>
            <a:r>
              <a:rPr lang="sl-SI" sz="3200" cap="all" dirty="0" smtClean="0">
                <a:ln w="3175" cmpd="sng">
                  <a:noFill/>
                </a:ln>
                <a:solidFill>
                  <a:prstClr val="white"/>
                </a:solidFill>
                <a:latin typeface="TW Cen MT"/>
                <a:ea typeface="+mj-lt"/>
                <a:cs typeface="+mj-lt"/>
              </a:rPr>
              <a:t>sam v </a:t>
            </a:r>
            <a:r>
              <a:rPr lang="sl-SI" sz="3200" cap="all" dirty="0">
                <a:ln w="3175" cmpd="sng">
                  <a:noFill/>
                </a:ln>
                <a:solidFill>
                  <a:prstClr val="white"/>
                </a:solidFill>
                <a:latin typeface="TW Cen MT"/>
                <a:ea typeface="+mj-lt"/>
                <a:cs typeface="+mj-lt"/>
              </a:rPr>
              <a:t>dopoldanskem času, kaj pa bo pustil za kasneje, ko se vrnete iz službe. </a:t>
            </a:r>
          </a:p>
          <a:p>
            <a:pPr marL="0" indent="0">
              <a:buNone/>
            </a:pPr>
            <a:endParaRPr lang="sl-SI" sz="3200" cap="all" dirty="0">
              <a:ln w="3175" cmpd="sng">
                <a:noFill/>
              </a:ln>
              <a:solidFill>
                <a:prstClr val="white"/>
              </a:solidFill>
              <a:latin typeface="TW Cen MT"/>
              <a:ea typeface="+mj-lt"/>
              <a:cs typeface="+mj-lt"/>
            </a:endParaRPr>
          </a:p>
          <a:p>
            <a:pPr marL="0" indent="0">
              <a:buNone/>
            </a:pPr>
            <a:r>
              <a:rPr lang="sl-SI" sz="3200" cap="all" dirty="0">
                <a:ln w="3175" cmpd="sng">
                  <a:noFill/>
                </a:ln>
                <a:solidFill>
                  <a:prstClr val="white"/>
                </a:solidFill>
                <a:latin typeface="TW Cen MT"/>
                <a:ea typeface="+mj-lt"/>
                <a:cs typeface="+mj-lt"/>
              </a:rPr>
              <a:t>Težje </a:t>
            </a:r>
            <a:r>
              <a:rPr lang="sl-SI" sz="3200" cap="all" dirty="0" smtClean="0">
                <a:ln w="3175" cmpd="sng">
                  <a:noFill/>
                </a:ln>
                <a:solidFill>
                  <a:prstClr val="white"/>
                </a:solidFill>
                <a:latin typeface="TW Cen MT"/>
                <a:ea typeface="+mj-lt"/>
                <a:cs typeface="+mj-lt"/>
              </a:rPr>
              <a:t>stvari, </a:t>
            </a:r>
            <a:r>
              <a:rPr lang="sl-SI" sz="3200" cap="all" dirty="0">
                <a:ln w="3175" cmpd="sng">
                  <a:noFill/>
                </a:ln>
                <a:solidFill>
                  <a:prstClr val="white"/>
                </a:solidFill>
                <a:latin typeface="TW Cen MT"/>
                <a:ea typeface="+mj-lt"/>
                <a:cs typeface="+mj-lt"/>
              </a:rPr>
              <a:t>pri katerih potrebuje vašo pomoč, lahko pusti za kasneje, seveda najprej reši, kar zna sam.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1644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5D1586-E7EA-4967-BC6C-A05B9CBEC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9312044" cy="1116368"/>
          </a:xfrm>
        </p:spPr>
        <p:txBody>
          <a:bodyPr/>
          <a:lstStyle/>
          <a:p>
            <a:r>
              <a:rPr lang="sl-SI" dirty="0"/>
              <a:t>Težave pri delu z MS </a:t>
            </a:r>
            <a:r>
              <a:rPr lang="sl-SI" dirty="0" err="1" smtClean="0"/>
              <a:t>teamsi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6702E1E-3A7F-4F84-8052-0118F778C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325951"/>
            <a:ext cx="9383066" cy="2574523"/>
          </a:xfrm>
        </p:spPr>
        <p:txBody>
          <a:bodyPr>
            <a:normAutofit/>
          </a:bodyPr>
          <a:lstStyle/>
          <a:p>
            <a:pPr marL="285750" lvl="0" indent="-285750">
              <a:buClr>
                <a:prstClr val="white"/>
              </a:buClr>
              <a:buFont typeface="Wingdings 3" panose="05040102010807070707" pitchFamily="18" charset="2"/>
              <a:buChar char=""/>
            </a:pPr>
            <a:r>
              <a:rPr lang="sl-SI" sz="2000" dirty="0" smtClean="0">
                <a:solidFill>
                  <a:prstClr val="white"/>
                </a:solidFill>
              </a:rPr>
              <a:t>Č</a:t>
            </a:r>
            <a:r>
              <a:rPr lang="en-US" sz="2000" dirty="0" smtClean="0">
                <a:solidFill>
                  <a:prstClr val="white"/>
                </a:solidFill>
              </a:rPr>
              <a:t>e </a:t>
            </a:r>
            <a:r>
              <a:rPr lang="en-US" sz="2000" dirty="0" err="1">
                <a:solidFill>
                  <a:prstClr val="white"/>
                </a:solidFill>
              </a:rPr>
              <a:t>ima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učenec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težave</a:t>
            </a:r>
            <a:r>
              <a:rPr lang="en-US" sz="2000" dirty="0">
                <a:solidFill>
                  <a:prstClr val="white"/>
                </a:solidFill>
              </a:rPr>
              <a:t>, </a:t>
            </a:r>
            <a:r>
              <a:rPr lang="en-US" sz="2000" dirty="0" err="1">
                <a:solidFill>
                  <a:prstClr val="white"/>
                </a:solidFill>
              </a:rPr>
              <a:t>prosi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učitelj</a:t>
            </a:r>
            <a:r>
              <a:rPr lang="sl-SI" sz="2000" dirty="0">
                <a:solidFill>
                  <a:prstClr val="white"/>
                </a:solidFill>
              </a:rPr>
              <a:t>a</a:t>
            </a:r>
            <a:r>
              <a:rPr lang="en-US" sz="2000" dirty="0">
                <a:solidFill>
                  <a:prstClr val="white"/>
                </a:solidFill>
              </a:rPr>
              <a:t> za </a:t>
            </a:r>
            <a:r>
              <a:rPr lang="en-US" sz="2000" dirty="0" err="1">
                <a:solidFill>
                  <a:prstClr val="white"/>
                </a:solidFill>
              </a:rPr>
              <a:t>pomoč</a:t>
            </a:r>
            <a:r>
              <a:rPr lang="sl-SI" sz="2000" dirty="0">
                <a:solidFill>
                  <a:prstClr val="white"/>
                </a:solidFill>
              </a:rPr>
              <a:t> – zapiše v klepet, pošlje </a:t>
            </a:r>
            <a:r>
              <a:rPr lang="sl-SI" sz="2000" dirty="0" smtClean="0">
                <a:solidFill>
                  <a:prstClr val="white"/>
                </a:solidFill>
              </a:rPr>
              <a:t>e-pošto.</a:t>
            </a:r>
            <a:endParaRPr lang="en-US" sz="2000" dirty="0">
              <a:solidFill>
                <a:prstClr val="white"/>
              </a:solidFill>
            </a:endParaRPr>
          </a:p>
          <a:p>
            <a:pPr marL="285750" lvl="0" indent="-285750">
              <a:buClr>
                <a:prstClr val="white"/>
              </a:buClr>
              <a:buFont typeface="Wingdings 3" panose="05040102010807070707" pitchFamily="18" charset="2"/>
              <a:buChar char=""/>
            </a:pPr>
            <a:r>
              <a:rPr lang="sl-SI" sz="2000" dirty="0" smtClean="0">
                <a:solidFill>
                  <a:prstClr val="white"/>
                </a:solidFill>
              </a:rPr>
              <a:t>U</a:t>
            </a:r>
            <a:r>
              <a:rPr lang="en-US" sz="2000" dirty="0" err="1" smtClean="0">
                <a:solidFill>
                  <a:prstClr val="white"/>
                </a:solidFill>
              </a:rPr>
              <a:t>čenci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sl-SI" sz="2000" dirty="0">
                <a:solidFill>
                  <a:prstClr val="white"/>
                </a:solidFill>
              </a:rPr>
              <a:t>naj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sl-SI" sz="2000" dirty="0">
                <a:solidFill>
                  <a:prstClr val="white"/>
                </a:solidFill>
              </a:rPr>
              <a:t>si </a:t>
            </a:r>
            <a:r>
              <a:rPr lang="en-US" sz="2000" dirty="0">
                <a:solidFill>
                  <a:prstClr val="white"/>
                </a:solidFill>
              </a:rPr>
              <a:t>med </a:t>
            </a:r>
            <a:r>
              <a:rPr lang="en-US" sz="2000" dirty="0" err="1">
                <a:solidFill>
                  <a:prstClr val="white"/>
                </a:solidFill>
              </a:rPr>
              <a:t>seboj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pomagajo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pri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težavah</a:t>
            </a:r>
            <a:r>
              <a:rPr lang="en-US" sz="2000" dirty="0">
                <a:solidFill>
                  <a:prstClr val="white"/>
                </a:solidFill>
              </a:rPr>
              <a:t> s </a:t>
            </a:r>
            <a:r>
              <a:rPr lang="en-US" sz="2000" dirty="0" err="1">
                <a:solidFill>
                  <a:prstClr val="white"/>
                </a:solidFill>
              </a:rPr>
              <a:t>tehnologijo</a:t>
            </a:r>
            <a:r>
              <a:rPr lang="en-US" sz="2000" dirty="0">
                <a:solidFill>
                  <a:prstClr val="white"/>
                </a:solidFill>
              </a:rPr>
              <a:t> (IKT)</a:t>
            </a:r>
            <a:r>
              <a:rPr lang="sl-SI" sz="2000" dirty="0">
                <a:solidFill>
                  <a:prstClr val="white"/>
                </a:solidFill>
              </a:rPr>
              <a:t> (videoklic, </a:t>
            </a:r>
            <a:r>
              <a:rPr lang="sl-SI" sz="2000" dirty="0" smtClean="0">
                <a:solidFill>
                  <a:prstClr val="white"/>
                </a:solidFill>
              </a:rPr>
              <a:t>sms, </a:t>
            </a:r>
            <a:r>
              <a:rPr lang="sl-SI" sz="2000" dirty="0">
                <a:solidFill>
                  <a:prstClr val="white"/>
                </a:solidFill>
              </a:rPr>
              <a:t>Viber, Skype</a:t>
            </a:r>
            <a:r>
              <a:rPr lang="sl-SI" sz="2000" dirty="0" smtClean="0">
                <a:solidFill>
                  <a:prstClr val="white"/>
                </a:solidFill>
              </a:rPr>
              <a:t>…).</a:t>
            </a:r>
            <a:endParaRPr lang="en-US" sz="2000" dirty="0">
              <a:solidFill>
                <a:prstClr val="white"/>
              </a:solidFill>
            </a:endParaRPr>
          </a:p>
          <a:p>
            <a:pPr marL="285750" lvl="0" indent="-285750">
              <a:buClr>
                <a:prstClr val="white"/>
              </a:buClr>
              <a:buFont typeface="Wingdings 3" panose="05040102010807070707" pitchFamily="18" charset="2"/>
              <a:buChar char=""/>
            </a:pPr>
            <a:r>
              <a:rPr lang="sl-SI" sz="2000" dirty="0" smtClean="0">
                <a:solidFill>
                  <a:prstClr val="white"/>
                </a:solidFill>
              </a:rPr>
              <a:t>N</a:t>
            </a:r>
            <a:r>
              <a:rPr lang="en-US" sz="2000" dirty="0" err="1" smtClean="0">
                <a:solidFill>
                  <a:prstClr val="white"/>
                </a:solidFill>
              </a:rPr>
              <a:t>aloge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naj</a:t>
            </a:r>
            <a:r>
              <a:rPr lang="en-US" sz="2000" dirty="0">
                <a:solidFill>
                  <a:prstClr val="white"/>
                </a:solidFill>
              </a:rPr>
              <a:t> </a:t>
            </a:r>
            <a:r>
              <a:rPr lang="sl-SI" sz="2000" dirty="0">
                <a:solidFill>
                  <a:prstClr val="white"/>
                </a:solidFill>
              </a:rPr>
              <a:t>učenec </a:t>
            </a:r>
            <a:r>
              <a:rPr lang="en-US" sz="2000" dirty="0" err="1">
                <a:solidFill>
                  <a:prstClr val="white"/>
                </a:solidFill>
              </a:rPr>
              <a:t>dela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redno</a:t>
            </a:r>
            <a:r>
              <a:rPr lang="en-US" sz="2000" dirty="0">
                <a:solidFill>
                  <a:prstClr val="white"/>
                </a:solidFill>
              </a:rPr>
              <a:t> (</a:t>
            </a:r>
            <a:r>
              <a:rPr lang="en-US" sz="2000" dirty="0" err="1" smtClean="0">
                <a:solidFill>
                  <a:prstClr val="white"/>
                </a:solidFill>
              </a:rPr>
              <a:t>sproti</a:t>
            </a:r>
            <a:r>
              <a:rPr lang="sl-SI" sz="2000" dirty="0">
                <a:solidFill>
                  <a:prstClr val="white"/>
                </a:solidFill>
              </a:rPr>
              <a:t>)</a:t>
            </a:r>
            <a:r>
              <a:rPr lang="en-US" sz="2000" dirty="0" smtClean="0">
                <a:solidFill>
                  <a:prstClr val="white"/>
                </a:solidFill>
              </a:rPr>
              <a:t>, </a:t>
            </a:r>
            <a:r>
              <a:rPr lang="en-US" sz="2000" dirty="0" err="1">
                <a:solidFill>
                  <a:prstClr val="white"/>
                </a:solidFill>
              </a:rPr>
              <a:t>saj</a:t>
            </a:r>
            <a:r>
              <a:rPr lang="en-US" sz="2000" dirty="0">
                <a:solidFill>
                  <a:prstClr val="white"/>
                </a:solidFill>
              </a:rPr>
              <a:t> </a:t>
            </a:r>
            <a:r>
              <a:rPr lang="en-US" sz="2000" dirty="0" err="1">
                <a:solidFill>
                  <a:prstClr val="white"/>
                </a:solidFill>
              </a:rPr>
              <a:t>tako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lažje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nadzoruje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opravljeno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delo</a:t>
            </a:r>
            <a:r>
              <a:rPr lang="sl-SI" sz="2000" dirty="0">
                <a:solidFill>
                  <a:prstClr val="white"/>
                </a:solidFill>
              </a:rPr>
              <a:t>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8EB07B-1268-4568-BF3E-8BE38A63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778" y="4276494"/>
            <a:ext cx="28575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7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Raven povezovalnik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ven povezovalnik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ven povezovalnik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ven povezovalnik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ven povezovalnik 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1" name="Pravokotnik 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391080"/>
            <a:ext cx="75438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sl-SI" sz="3200" dirty="0"/>
              <a:t>USPEŠNI načini</a:t>
            </a:r>
            <a:br>
              <a:rPr lang="sl-SI" sz="3200" dirty="0"/>
            </a:br>
            <a:r>
              <a:rPr lang="sl-SI" sz="3200" dirty="0"/>
              <a:t>učenja</a:t>
            </a:r>
          </a:p>
        </p:txBody>
      </p:sp>
      <p:pic>
        <p:nvPicPr>
          <p:cNvPr id="6" name="Označba mesta za vsebino 5" descr="Knjige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1381" r="31381"/>
          <a:stretch/>
        </p:blipFill>
        <p:spPr>
          <a:xfrm>
            <a:off x="8354282" y="1"/>
            <a:ext cx="3837718" cy="685799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3" name="Skupina 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Raven povezovalnik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ven povezovalnik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ven povezovalnik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aven povezovalnik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ven povezovalnik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Označba mesta za vsebino 8" descr="Shema">
            <a:extLst>
              <a:ext uri="{FF2B5EF4-FFF2-40B4-BE49-F238E27FC236}">
                <a16:creationId xmlns:a16="http://schemas.microsoft.com/office/drawing/2014/main" id="{8EDEA472-192B-4242-9F8A-CF2C98BFB3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3790309"/>
              </p:ext>
            </p:extLst>
          </p:nvPr>
        </p:nvGraphicFramePr>
        <p:xfrm>
          <a:off x="684211" y="313899"/>
          <a:ext cx="7144795" cy="39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4C4E308B-D5FA-4F98-898F-BC9EC4EC4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58" y="77777"/>
            <a:ext cx="9309399" cy="6578154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E473D937-51E1-412E-8061-CCE13031DC3C}"/>
              </a:ext>
            </a:extLst>
          </p:cNvPr>
          <p:cNvSpPr/>
          <p:nvPr/>
        </p:nvSpPr>
        <p:spPr>
          <a:xfrm>
            <a:off x="1521042" y="620768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sz="800" dirty="0">
                <a:solidFill>
                  <a:schemeClr val="bg1"/>
                </a:solidFill>
              </a:rPr>
              <a:t>Vir: http://www.os-dravograd.si/images/banners/videokonferenca-bonton.jpg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85291"/>
      </p:ext>
    </p:extLst>
  </p:cSld>
  <p:clrMapOvr>
    <a:masterClrMapping/>
  </p:clrMapOvr>
</p:sld>
</file>

<file path=ppt/theme/theme1.xml><?xml version="1.0" encoding="utf-8"?>
<a:theme xmlns:a="http://schemas.openxmlformats.org/drawingml/2006/main" name="Odrezano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E76448-B9B5-444F-ABF0-3E2949E5B924}">
  <ds:schemaRefs>
    <ds:schemaRef ds:uri="16c05727-aa75-4e4a-9b5f-8a80a1165891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s sliko učenja</Template>
  <TotalTime>0</TotalTime>
  <Words>709</Words>
  <Application>Microsoft Office PowerPoint</Application>
  <PresentationFormat>Širokozaslonsko</PresentationFormat>
  <Paragraphs>75</Paragraphs>
  <Slides>15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TW Cen MT</vt:lpstr>
      <vt:lpstr>Wingdings</vt:lpstr>
      <vt:lpstr>Wingdings 3</vt:lpstr>
      <vt:lpstr>Odrezano</vt:lpstr>
      <vt:lpstr>Učenje  na daljavo  pripravili: DOROTEJA BAJC IN LIDIJA POVH  </vt:lpstr>
      <vt:lpstr>OHRANJAJ DNEVNO RUTINO</vt:lpstr>
      <vt:lpstr>PowerPointova predstavitev</vt:lpstr>
      <vt:lpstr>Top 3 jutranja opravila </vt:lpstr>
      <vt:lpstr>Dobre učne navade v času pouka na DALJAVO </vt:lpstr>
      <vt:lpstr>PowerPointova predstavitev</vt:lpstr>
      <vt:lpstr>Težave pri delu z MS teamsi </vt:lpstr>
      <vt:lpstr>USPEŠNI načini učenja</vt:lpstr>
      <vt:lpstr>PowerPointova predstavitev</vt:lpstr>
      <vt:lpstr>ODMOR</vt:lpstr>
      <vt:lpstr>SKRB ZA ZDRAVJE  </vt:lpstr>
      <vt:lpstr>NEKOLIKO DRUGAČNO DRUŽINSKO ŽIVLJENJE</vt:lpstr>
      <vt:lpstr>PowerPointova predstavitev</vt:lpstr>
      <vt:lpstr>V upanju, da bomo kmalu lahko delali tako kot ta dekleta, vas lepo pozdravljaMo. Hvala Za pozornost.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2020-11-04T20:48:57Z</dcterms:created>
  <dcterms:modified xsi:type="dcterms:W3CDTF">2020-11-23T21:43:02Z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